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</p:sldMasterIdLst>
  <p:sldIdLst>
    <p:sldId id="256" r:id="rId5"/>
    <p:sldId id="258" r:id="rId6"/>
  </p:sldIdLst>
  <p:sldSz cx="7772400" cy="10058400"/>
  <p:notesSz cx="6858000" cy="9144000"/>
  <p:defaultTextStyle>
    <a:defPPr>
      <a:defRPr lang="en-US"/>
    </a:defPPr>
    <a:lvl1pPr marL="0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0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9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49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00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50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99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49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99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B87"/>
    <a:srgbClr val="00A9E0"/>
    <a:srgbClr val="0076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>
      <p:cViewPr varScale="1">
        <p:scale>
          <a:sx n="100" d="100"/>
          <a:sy n="100" d="100"/>
        </p:scale>
        <p:origin x="28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nifer Rose" userId="5cb30b5a-517d-4f31-b711-ce89ecfa1c44" providerId="ADAL" clId="{BF664368-27C6-4AB2-9595-46F33A0B8421}"/>
    <pc:docChg chg="custSel modSld">
      <pc:chgData name="Jennifer Rose" userId="5cb30b5a-517d-4f31-b711-ce89ecfa1c44" providerId="ADAL" clId="{BF664368-27C6-4AB2-9595-46F33A0B8421}" dt="2019-12-31T19:58:19.665" v="15" actId="478"/>
      <pc:docMkLst>
        <pc:docMk/>
      </pc:docMkLst>
      <pc:sldChg chg="addSp delSp modSp">
        <pc:chgData name="Jennifer Rose" userId="5cb30b5a-517d-4f31-b711-ce89ecfa1c44" providerId="ADAL" clId="{BF664368-27C6-4AB2-9595-46F33A0B8421}" dt="2019-12-31T19:58:19.665" v="15" actId="478"/>
        <pc:sldMkLst>
          <pc:docMk/>
          <pc:sldMk cId="3393483560" sldId="256"/>
        </pc:sldMkLst>
        <pc:spChg chg="del mod">
          <ac:chgData name="Jennifer Rose" userId="5cb30b5a-517d-4f31-b711-ce89ecfa1c44" providerId="ADAL" clId="{BF664368-27C6-4AB2-9595-46F33A0B8421}" dt="2019-12-31T19:58:19.665" v="15" actId="478"/>
          <ac:spMkLst>
            <pc:docMk/>
            <pc:sldMk cId="3393483560" sldId="256"/>
            <ac:spMk id="20" creationId="{BF06A771-B4CC-4534-B5E3-A9B7649FD23D}"/>
          </ac:spMkLst>
        </pc:spChg>
        <pc:picChg chg="add del mod ord">
          <ac:chgData name="Jennifer Rose" userId="5cb30b5a-517d-4f31-b711-ce89ecfa1c44" providerId="ADAL" clId="{BF664368-27C6-4AB2-9595-46F33A0B8421}" dt="2019-12-31T16:31:12.323" v="14" actId="478"/>
          <ac:picMkLst>
            <pc:docMk/>
            <pc:sldMk cId="3393483560" sldId="256"/>
            <ac:picMk id="21" creationId="{60E53669-5A79-401E-8D3B-BA5D736F66F5}"/>
          </ac:picMkLst>
        </pc:picChg>
        <pc:picChg chg="ord">
          <ac:chgData name="Jennifer Rose" userId="5cb30b5a-517d-4f31-b711-ce89ecfa1c44" providerId="ADAL" clId="{BF664368-27C6-4AB2-9595-46F33A0B8421}" dt="2019-12-31T16:30:59.511" v="13" actId="167"/>
          <ac:picMkLst>
            <pc:docMk/>
            <pc:sldMk cId="3393483560" sldId="256"/>
            <ac:picMk id="23" creationId="{0621C47F-35F1-8A42-9B5D-46335A362B45}"/>
          </ac:picMkLst>
        </pc:picChg>
      </pc:sldChg>
    </pc:docChg>
  </pc:docChgLst>
  <pc:docChgLst>
    <pc:chgData name="Brian Wheatcraft" userId="556071ee-9f6d-438e-8a90-a84646251e72" providerId="ADAL" clId="{9851A015-EF2A-0141-AB86-4836E18DF9A0}"/>
    <pc:docChg chg="delSld">
      <pc:chgData name="Brian Wheatcraft" userId="556071ee-9f6d-438e-8a90-a84646251e72" providerId="ADAL" clId="{9851A015-EF2A-0141-AB86-4836E18DF9A0}" dt="2019-12-16T20:49:18.509" v="0" actId="2696"/>
      <pc:docMkLst>
        <pc:docMk/>
      </pc:docMkLst>
    </pc:docChg>
  </pc:docChgLst>
  <pc:docChgLst>
    <pc:chgData name="Amy Norcross" userId="11ce5ecd-8269-43ae-9e1e-0626bcab1cfa" providerId="ADAL" clId="{57BB7A45-B871-4E7F-8C53-73E4B39E9E8F}"/>
    <pc:docChg chg="undo modSld">
      <pc:chgData name="Amy Norcross" userId="11ce5ecd-8269-43ae-9e1e-0626bcab1cfa" providerId="ADAL" clId="{57BB7A45-B871-4E7F-8C53-73E4B39E9E8F}" dt="2019-12-18T15:40:26.405" v="96" actId="20577"/>
      <pc:docMkLst>
        <pc:docMk/>
      </pc:docMkLst>
      <pc:sldChg chg="addSp delSp modSp">
        <pc:chgData name="Amy Norcross" userId="11ce5ecd-8269-43ae-9e1e-0626bcab1cfa" providerId="ADAL" clId="{57BB7A45-B871-4E7F-8C53-73E4B39E9E8F}" dt="2019-12-18T15:40:26.405" v="96" actId="20577"/>
        <pc:sldMkLst>
          <pc:docMk/>
          <pc:sldMk cId="3393483560" sldId="256"/>
        </pc:sldMkLst>
        <pc:spChg chg="add del mod">
          <ac:chgData name="Amy Norcross" userId="11ce5ecd-8269-43ae-9e1e-0626bcab1cfa" providerId="ADAL" clId="{57BB7A45-B871-4E7F-8C53-73E4B39E9E8F}" dt="2019-12-18T15:25:59.728" v="18"/>
          <ac:spMkLst>
            <pc:docMk/>
            <pc:sldMk cId="3393483560" sldId="256"/>
            <ac:spMk id="3" creationId="{4D16377B-A08F-4C7A-819E-F2FB5A144BB7}"/>
          </ac:spMkLst>
        </pc:spChg>
        <pc:spChg chg="mod">
          <ac:chgData name="Amy Norcross" userId="11ce5ecd-8269-43ae-9e1e-0626bcab1cfa" providerId="ADAL" clId="{57BB7A45-B871-4E7F-8C53-73E4B39E9E8F}" dt="2019-12-18T15:40:26.405" v="96" actId="20577"/>
          <ac:spMkLst>
            <pc:docMk/>
            <pc:sldMk cId="3393483560" sldId="256"/>
            <ac:spMk id="15" creationId="{211B989F-8065-AD43-9F4A-FDDFDFB7282E}"/>
          </ac:spMkLst>
        </pc:spChg>
        <pc:spChg chg="mod">
          <ac:chgData name="Amy Norcross" userId="11ce5ecd-8269-43ae-9e1e-0626bcab1cfa" providerId="ADAL" clId="{57BB7A45-B871-4E7F-8C53-73E4B39E9E8F}" dt="2019-12-18T14:24:14.931" v="0" actId="113"/>
          <ac:spMkLst>
            <pc:docMk/>
            <pc:sldMk cId="3393483560" sldId="256"/>
            <ac:spMk id="16" creationId="{EAB15172-9E24-9C4B-A32A-604980C85329}"/>
          </ac:spMkLst>
        </pc:spChg>
        <pc:spChg chg="mod">
          <ac:chgData name="Amy Norcross" userId="11ce5ecd-8269-43ae-9e1e-0626bcab1cfa" providerId="ADAL" clId="{57BB7A45-B871-4E7F-8C53-73E4B39E9E8F}" dt="2019-12-18T14:46:17.207" v="7" actId="20577"/>
          <ac:spMkLst>
            <pc:docMk/>
            <pc:sldMk cId="3393483560" sldId="256"/>
            <ac:spMk id="19" creationId="{3FAFDBB5-A48E-D14E-9686-D05AA7AAEDC0}"/>
          </ac:spMkLst>
        </pc:spChg>
        <pc:spChg chg="add mod">
          <ac:chgData name="Amy Norcross" userId="11ce5ecd-8269-43ae-9e1e-0626bcab1cfa" providerId="ADAL" clId="{57BB7A45-B871-4E7F-8C53-73E4B39E9E8F}" dt="2019-12-18T15:39:16.404" v="94" actId="1035"/>
          <ac:spMkLst>
            <pc:docMk/>
            <pc:sldMk cId="3393483560" sldId="256"/>
            <ac:spMk id="20" creationId="{BF06A771-B4CC-4534-B5E3-A9B7649FD23D}"/>
          </ac:spMkLst>
        </pc:spChg>
        <pc:picChg chg="mod">
          <ac:chgData name="Amy Norcross" userId="11ce5ecd-8269-43ae-9e1e-0626bcab1cfa" providerId="ADAL" clId="{57BB7A45-B871-4E7F-8C53-73E4B39E9E8F}" dt="2019-12-18T15:27:45.346" v="60" actId="1076"/>
          <ac:picMkLst>
            <pc:docMk/>
            <pc:sldMk cId="3393483560" sldId="256"/>
            <ac:picMk id="21" creationId="{C271E0C0-A7A6-DE45-83E3-A6041731D97C}"/>
          </ac:picMkLst>
        </pc:picChg>
      </pc:sldChg>
    </pc:docChg>
  </pc:docChgLst>
  <pc:docChgLst>
    <pc:chgData name="Kim Allen" userId="4424f6c3-c8c6-4a60-94c8-36d290ac0373" providerId="ADAL" clId="{14D6FA8E-D101-4866-AB3C-CD21E751E1C9}"/>
    <pc:docChg chg="modSld">
      <pc:chgData name="Kim Allen" userId="4424f6c3-c8c6-4a60-94c8-36d290ac0373" providerId="ADAL" clId="{14D6FA8E-D101-4866-AB3C-CD21E751E1C9}" dt="2019-12-16T20:13:43.366" v="2" actId="1076"/>
      <pc:docMkLst>
        <pc:docMk/>
      </pc:docMkLst>
      <pc:sldChg chg="modSp">
        <pc:chgData name="Kim Allen" userId="4424f6c3-c8c6-4a60-94c8-36d290ac0373" providerId="ADAL" clId="{14D6FA8E-D101-4866-AB3C-CD21E751E1C9}" dt="2019-12-16T20:13:43.366" v="2" actId="1076"/>
        <pc:sldMkLst>
          <pc:docMk/>
          <pc:sldMk cId="2962424721" sldId="258"/>
        </pc:sldMkLst>
        <pc:picChg chg="mod">
          <ac:chgData name="Kim Allen" userId="4424f6c3-c8c6-4a60-94c8-36d290ac0373" providerId="ADAL" clId="{14D6FA8E-D101-4866-AB3C-CD21E751E1C9}" dt="2019-12-16T20:13:43.366" v="2" actId="1076"/>
          <ac:picMkLst>
            <pc:docMk/>
            <pc:sldMk cId="2962424721" sldId="258"/>
            <ac:picMk id="6" creationId="{B2ADF4F4-A1E5-9147-9588-A420D0261A95}"/>
          </ac:picMkLst>
        </pc:picChg>
      </pc:sldChg>
    </pc:docChg>
  </pc:docChgLst>
  <pc:docChgLst>
    <pc:chgData name="Amy Norcross" userId="11ce5ecd-8269-43ae-9e1e-0626bcab1cfa" providerId="ADAL" clId="{78135229-C02D-4026-B387-270B39FB80EA}"/>
    <pc:docChg chg="modSld">
      <pc:chgData name="Amy Norcross" userId="11ce5ecd-8269-43ae-9e1e-0626bcab1cfa" providerId="ADAL" clId="{78135229-C02D-4026-B387-270B39FB80EA}" dt="2020-01-02T20:49:44.847" v="2" actId="20577"/>
      <pc:docMkLst>
        <pc:docMk/>
      </pc:docMkLst>
      <pc:sldChg chg="modSp">
        <pc:chgData name="Amy Norcross" userId="11ce5ecd-8269-43ae-9e1e-0626bcab1cfa" providerId="ADAL" clId="{78135229-C02D-4026-B387-270B39FB80EA}" dt="2020-01-02T20:49:44.847" v="2" actId="20577"/>
        <pc:sldMkLst>
          <pc:docMk/>
          <pc:sldMk cId="3393483560" sldId="256"/>
        </pc:sldMkLst>
        <pc:spChg chg="mod">
          <ac:chgData name="Amy Norcross" userId="11ce5ecd-8269-43ae-9e1e-0626bcab1cfa" providerId="ADAL" clId="{78135229-C02D-4026-B387-270B39FB80EA}" dt="2020-01-02T20:49:44.847" v="2" actId="20577"/>
          <ac:spMkLst>
            <pc:docMk/>
            <pc:sldMk cId="3393483560" sldId="256"/>
            <ac:spMk id="15" creationId="{211B989F-8065-AD43-9F4A-FDDFDFB7282E}"/>
          </ac:spMkLst>
        </pc:spChg>
        <pc:spChg chg="mod">
          <ac:chgData name="Amy Norcross" userId="11ce5ecd-8269-43ae-9e1e-0626bcab1cfa" providerId="ADAL" clId="{78135229-C02D-4026-B387-270B39FB80EA}" dt="2020-01-02T20:49:40.968" v="1" actId="20577"/>
          <ac:spMkLst>
            <pc:docMk/>
            <pc:sldMk cId="3393483560" sldId="256"/>
            <ac:spMk id="19" creationId="{3FAFDBB5-A48E-D14E-9686-D05AA7AAEDC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4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9" indent="0" algn="ctr">
              <a:buNone/>
              <a:defRPr sz="1700"/>
            </a:lvl2pPr>
            <a:lvl3pPr marL="777259" indent="0" algn="ctr">
              <a:buNone/>
              <a:defRPr sz="1530"/>
            </a:lvl3pPr>
            <a:lvl4pPr marL="1165888" indent="0" algn="ctr">
              <a:buNone/>
              <a:defRPr sz="1360"/>
            </a:lvl4pPr>
            <a:lvl5pPr marL="1554517" indent="0" algn="ctr">
              <a:buNone/>
              <a:defRPr sz="1360"/>
            </a:lvl5pPr>
            <a:lvl6pPr marL="1943146" indent="0" algn="ctr">
              <a:buNone/>
              <a:defRPr sz="1360"/>
            </a:lvl6pPr>
            <a:lvl7pPr marL="2331776" indent="0" algn="ctr">
              <a:buNone/>
              <a:defRPr sz="1360"/>
            </a:lvl7pPr>
            <a:lvl8pPr marL="2720405" indent="0" algn="ctr">
              <a:buNone/>
              <a:defRPr sz="1360"/>
            </a:lvl8pPr>
            <a:lvl9pPr marL="3109034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56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69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5" y="535518"/>
            <a:ext cx="1675923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7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5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1062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087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7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7" y="6731216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59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88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51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4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7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405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9034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135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067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0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7" y="2465707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9" indent="0">
              <a:buNone/>
              <a:defRPr sz="1700" b="1"/>
            </a:lvl2pPr>
            <a:lvl3pPr marL="777259" indent="0">
              <a:buNone/>
              <a:defRPr sz="1530" b="1"/>
            </a:lvl3pPr>
            <a:lvl4pPr marL="1165888" indent="0">
              <a:buNone/>
              <a:defRPr sz="1360" b="1"/>
            </a:lvl4pPr>
            <a:lvl5pPr marL="1554517" indent="0">
              <a:buNone/>
              <a:defRPr sz="1360" b="1"/>
            </a:lvl5pPr>
            <a:lvl6pPr marL="1943146" indent="0">
              <a:buNone/>
              <a:defRPr sz="1360" b="1"/>
            </a:lvl6pPr>
            <a:lvl7pPr marL="2331776" indent="0">
              <a:buNone/>
              <a:defRPr sz="1360" b="1"/>
            </a:lvl7pPr>
            <a:lvl8pPr marL="2720405" indent="0">
              <a:buNone/>
              <a:defRPr sz="1360" b="1"/>
            </a:lvl8pPr>
            <a:lvl9pPr marL="3109034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7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9" y="2465707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9" indent="0">
              <a:buNone/>
              <a:defRPr sz="1700" b="1"/>
            </a:lvl2pPr>
            <a:lvl3pPr marL="777259" indent="0">
              <a:buNone/>
              <a:defRPr sz="1530" b="1"/>
            </a:lvl3pPr>
            <a:lvl4pPr marL="1165888" indent="0">
              <a:buNone/>
              <a:defRPr sz="1360" b="1"/>
            </a:lvl4pPr>
            <a:lvl5pPr marL="1554517" indent="0">
              <a:buNone/>
              <a:defRPr sz="1360" b="1"/>
            </a:lvl5pPr>
            <a:lvl6pPr marL="1943146" indent="0">
              <a:buNone/>
              <a:defRPr sz="1360" b="1"/>
            </a:lvl6pPr>
            <a:lvl7pPr marL="2331776" indent="0">
              <a:buNone/>
              <a:defRPr sz="1360" b="1"/>
            </a:lvl7pPr>
            <a:lvl8pPr marL="2720405" indent="0">
              <a:buNone/>
              <a:defRPr sz="1360" b="1"/>
            </a:lvl8pPr>
            <a:lvl9pPr marL="3109034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9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46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900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21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3" y="1448227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2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9" indent="0">
              <a:buNone/>
              <a:defRPr sz="1190"/>
            </a:lvl2pPr>
            <a:lvl3pPr marL="777259" indent="0">
              <a:buNone/>
              <a:defRPr sz="1020"/>
            </a:lvl3pPr>
            <a:lvl4pPr marL="1165888" indent="0">
              <a:buNone/>
              <a:defRPr sz="850"/>
            </a:lvl4pPr>
            <a:lvl5pPr marL="1554517" indent="0">
              <a:buNone/>
              <a:defRPr sz="850"/>
            </a:lvl5pPr>
            <a:lvl6pPr marL="1943146" indent="0">
              <a:buNone/>
              <a:defRPr sz="850"/>
            </a:lvl6pPr>
            <a:lvl7pPr marL="2331776" indent="0">
              <a:buNone/>
              <a:defRPr sz="850"/>
            </a:lvl7pPr>
            <a:lvl8pPr marL="2720405" indent="0">
              <a:buNone/>
              <a:defRPr sz="850"/>
            </a:lvl8pPr>
            <a:lvl9pPr marL="3109034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28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3" y="1448227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9" indent="0">
              <a:buNone/>
              <a:defRPr sz="2380"/>
            </a:lvl2pPr>
            <a:lvl3pPr marL="777259" indent="0">
              <a:buNone/>
              <a:defRPr sz="2040"/>
            </a:lvl3pPr>
            <a:lvl4pPr marL="1165888" indent="0">
              <a:buNone/>
              <a:defRPr sz="1700"/>
            </a:lvl4pPr>
            <a:lvl5pPr marL="1554517" indent="0">
              <a:buNone/>
              <a:defRPr sz="1700"/>
            </a:lvl5pPr>
            <a:lvl6pPr marL="1943146" indent="0">
              <a:buNone/>
              <a:defRPr sz="1700"/>
            </a:lvl6pPr>
            <a:lvl7pPr marL="2331776" indent="0">
              <a:buNone/>
              <a:defRPr sz="1700"/>
            </a:lvl7pPr>
            <a:lvl8pPr marL="2720405" indent="0">
              <a:buNone/>
              <a:defRPr sz="1700"/>
            </a:lvl8pPr>
            <a:lvl9pPr marL="3109034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2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9" indent="0">
              <a:buNone/>
              <a:defRPr sz="1190"/>
            </a:lvl2pPr>
            <a:lvl3pPr marL="777259" indent="0">
              <a:buNone/>
              <a:defRPr sz="1020"/>
            </a:lvl3pPr>
            <a:lvl4pPr marL="1165888" indent="0">
              <a:buNone/>
              <a:defRPr sz="850"/>
            </a:lvl4pPr>
            <a:lvl5pPr marL="1554517" indent="0">
              <a:buNone/>
              <a:defRPr sz="850"/>
            </a:lvl5pPr>
            <a:lvl6pPr marL="1943146" indent="0">
              <a:buNone/>
              <a:defRPr sz="850"/>
            </a:lvl6pPr>
            <a:lvl7pPr marL="2331776" indent="0">
              <a:buNone/>
              <a:defRPr sz="850"/>
            </a:lvl7pPr>
            <a:lvl8pPr marL="2720405" indent="0">
              <a:buNone/>
              <a:defRPr sz="850"/>
            </a:lvl8pPr>
            <a:lvl9pPr marL="3109034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22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4" y="535520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0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9" y="9322650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0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749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l" defTabSz="777259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4" indent="-194314" algn="l" defTabSz="777259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43" indent="-194314" algn="l" defTabSz="77725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74" indent="-194314" algn="l" defTabSz="77725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203" indent="-194314" algn="l" defTabSz="77725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831" indent="-194314" algn="l" defTabSz="77725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62" indent="-194314" algn="l" defTabSz="77725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91" indent="-194314" algn="l" defTabSz="77725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720" indent="-194314" algn="l" defTabSz="77725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349" indent="-194314" algn="l" defTabSz="777259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9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59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88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517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46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76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405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9034" algn="l" defTabSz="777259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0621C47F-35F1-8A42-9B5D-46335A362B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795228"/>
            <a:ext cx="7772400" cy="263706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C73258C-6A60-7C4E-9416-A162E0E46E51}"/>
              </a:ext>
            </a:extLst>
          </p:cNvPr>
          <p:cNvSpPr/>
          <p:nvPr/>
        </p:nvSpPr>
        <p:spPr>
          <a:xfrm>
            <a:off x="588998" y="2439359"/>
            <a:ext cx="2256655" cy="11719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2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F75D2C9-891F-5D47-B13C-B23CCB9245F5}"/>
              </a:ext>
            </a:extLst>
          </p:cNvPr>
          <p:cNvSpPr/>
          <p:nvPr/>
        </p:nvSpPr>
        <p:spPr>
          <a:xfrm>
            <a:off x="0" y="-1"/>
            <a:ext cx="7772400" cy="798186"/>
          </a:xfrm>
          <a:prstGeom prst="rect">
            <a:avLst/>
          </a:prstGeom>
          <a:solidFill>
            <a:srgbClr val="00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2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DAF247-54BD-6B4F-9B9A-3DBDE47444E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211935" y="269063"/>
            <a:ext cx="2995790" cy="29392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FAFDBB5-A48E-D14E-9686-D05AA7AAEDC0}"/>
              </a:ext>
            </a:extLst>
          </p:cNvPr>
          <p:cNvSpPr txBox="1"/>
          <p:nvPr/>
        </p:nvSpPr>
        <p:spPr>
          <a:xfrm>
            <a:off x="588997" y="2931759"/>
            <a:ext cx="22648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[insert university/institution logo]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4A84384-D0D2-074F-9D26-8750A42CF6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222" y="1145326"/>
            <a:ext cx="2832446" cy="105783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52262F4-5750-454F-A15F-7B059D104792}"/>
              </a:ext>
            </a:extLst>
          </p:cNvPr>
          <p:cNvSpPr/>
          <p:nvPr/>
        </p:nvSpPr>
        <p:spPr>
          <a:xfrm>
            <a:off x="625659" y="5624811"/>
            <a:ext cx="6534149" cy="1687349"/>
          </a:xfrm>
          <a:prstGeom prst="rect">
            <a:avLst/>
          </a:prstGeom>
          <a:solidFill>
            <a:srgbClr val="00B0F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2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CC3F27-7E23-F441-A472-4D6063470E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3559" y="9049760"/>
            <a:ext cx="2892543" cy="5126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48DB3FC-8308-5246-BE61-0B50408DE2E9}"/>
              </a:ext>
            </a:extLst>
          </p:cNvPr>
          <p:cNvSpPr txBox="1"/>
          <p:nvPr/>
        </p:nvSpPr>
        <p:spPr>
          <a:xfrm>
            <a:off x="546048" y="4003586"/>
            <a:ext cx="6613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 Campus-Wide License provides unlimited use of MATLAB and Simulink to all students, faculty, staff, and researchers, on and off campus, on any device.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1B989F-8065-AD43-9F4A-FDDFDFB7282E}"/>
              </a:ext>
            </a:extLst>
          </p:cNvPr>
          <p:cNvSpPr txBox="1"/>
          <p:nvPr/>
        </p:nvSpPr>
        <p:spPr>
          <a:xfrm>
            <a:off x="904264" y="6039009"/>
            <a:ext cx="5767391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Download what you need from your MATLAB portal:</a:t>
            </a:r>
          </a:p>
          <a:p>
            <a:endParaRPr lang="en-US" sz="1300" dirty="0"/>
          </a:p>
          <a:p>
            <a:r>
              <a:rPr lang="en-US" sz="1300" b="1" i="1" dirty="0">
                <a:solidFill>
                  <a:srgbClr val="00A9E0"/>
                </a:solidFill>
              </a:rPr>
              <a:t>[insert portal link]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B15172-9E24-9C4B-A32A-604980C85329}"/>
              </a:ext>
            </a:extLst>
          </p:cNvPr>
          <p:cNvSpPr txBox="1"/>
          <p:nvPr/>
        </p:nvSpPr>
        <p:spPr>
          <a:xfrm>
            <a:off x="830182" y="7644873"/>
            <a:ext cx="3067228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76A8"/>
                </a:solidFill>
              </a:rPr>
              <a:t>Get up to speed quickly with interactive online courses and tutorials. Free access is available in your MATLAB portal.</a:t>
            </a:r>
          </a:p>
          <a:p>
            <a:endParaRPr lang="en-US" sz="1300" dirty="0"/>
          </a:p>
          <a:p>
            <a:r>
              <a:rPr lang="en-US" sz="1200" dirty="0"/>
              <a:t>Use MATLAB Grader to create interactive, </a:t>
            </a:r>
            <a:r>
              <a:rPr lang="en-US" sz="1200" dirty="0" err="1"/>
              <a:t>autograded</a:t>
            </a:r>
            <a:r>
              <a:rPr lang="en-US" sz="1200" dirty="0"/>
              <a:t> course assignments with instant learner feedback. Find out more at </a:t>
            </a:r>
            <a:r>
              <a:rPr lang="en-US" sz="1200" b="1" dirty="0">
                <a:solidFill>
                  <a:srgbClr val="00A9E0"/>
                </a:solidFill>
              </a:rPr>
              <a:t>grader.mathworks.com</a:t>
            </a:r>
            <a:r>
              <a:rPr lang="en-US" sz="1200" dirty="0"/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86151A-6D07-9C47-8744-697573560841}"/>
              </a:ext>
            </a:extLst>
          </p:cNvPr>
          <p:cNvSpPr txBox="1"/>
          <p:nvPr/>
        </p:nvSpPr>
        <p:spPr>
          <a:xfrm>
            <a:off x="588999" y="4653409"/>
            <a:ext cx="661376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Gain access to:</a:t>
            </a:r>
          </a:p>
          <a:p>
            <a:r>
              <a:rPr lang="en-US" sz="1300" dirty="0"/>
              <a:t>• The same tools used by engineers and scientists</a:t>
            </a:r>
          </a:p>
          <a:p>
            <a:r>
              <a:rPr lang="en-US" sz="1300" dirty="0"/>
              <a:t>• Resources to increase MATLAB proficiency and complete assignments</a:t>
            </a:r>
          </a:p>
        </p:txBody>
      </p:sp>
      <p:sp>
        <p:nvSpPr>
          <p:cNvPr id="2" name="Triangle 1">
            <a:extLst>
              <a:ext uri="{FF2B5EF4-FFF2-40B4-BE49-F238E27FC236}">
                <a16:creationId xmlns:a16="http://schemas.microsoft.com/office/drawing/2014/main" id="{A726728F-6154-B740-9FF2-9BAB770AC91B}"/>
              </a:ext>
            </a:extLst>
          </p:cNvPr>
          <p:cNvSpPr/>
          <p:nvPr/>
        </p:nvSpPr>
        <p:spPr>
          <a:xfrm rot="5400000">
            <a:off x="616170" y="7736385"/>
            <a:ext cx="137599" cy="118620"/>
          </a:xfrm>
          <a:prstGeom prst="triangle">
            <a:avLst/>
          </a:prstGeom>
          <a:solidFill>
            <a:srgbClr val="00A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2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5991D60-FA56-3147-8CF8-55FFC307403B}"/>
              </a:ext>
            </a:extLst>
          </p:cNvPr>
          <p:cNvSpPr/>
          <p:nvPr/>
        </p:nvSpPr>
        <p:spPr>
          <a:xfrm>
            <a:off x="5710998" y="5897085"/>
            <a:ext cx="1157138" cy="115713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2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46DA05-0E63-1F40-869F-B7CC83AA8FB8}"/>
              </a:ext>
            </a:extLst>
          </p:cNvPr>
          <p:cNvSpPr txBox="1"/>
          <p:nvPr/>
        </p:nvSpPr>
        <p:spPr>
          <a:xfrm>
            <a:off x="5710997" y="6354150"/>
            <a:ext cx="11571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[insert QR code]</a:t>
            </a:r>
          </a:p>
        </p:txBody>
      </p:sp>
    </p:spTree>
    <p:extLst>
      <p:ext uri="{BB962C8B-B14F-4D97-AF65-F5344CB8AC3E}">
        <p14:creationId xmlns:p14="http://schemas.microsoft.com/office/powerpoint/2010/main" val="3393483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FCBF4F-5C2E-344B-90F4-158A972019DA}"/>
              </a:ext>
            </a:extLst>
          </p:cNvPr>
          <p:cNvSpPr txBox="1"/>
          <p:nvPr/>
        </p:nvSpPr>
        <p:spPr>
          <a:xfrm>
            <a:off x="885825" y="1087886"/>
            <a:ext cx="6141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>
                <a:solidFill>
                  <a:srgbClr val="0076A8"/>
                </a:solidFill>
              </a:rPr>
              <a:t>Optional replacement banners:</a:t>
            </a:r>
            <a:endParaRPr lang="en-US" sz="1400">
              <a:solidFill>
                <a:srgbClr val="0076A8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D69D3C-3DD0-7044-B7CB-A99C2A1324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2237337"/>
            <a:ext cx="7772400" cy="26315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ADF4F4-A1E5-9147-9588-A420D0261A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5618190"/>
            <a:ext cx="7772399" cy="263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424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462E46F4255D4A88EE28E13E582F5F" ma:contentTypeVersion="12" ma:contentTypeDescription="Create a new document." ma:contentTypeScope="" ma:versionID="5a700555b5a94ad166615064e525d538">
  <xsd:schema xmlns:xsd="http://www.w3.org/2001/XMLSchema" xmlns:xs="http://www.w3.org/2001/XMLSchema" xmlns:p="http://schemas.microsoft.com/office/2006/metadata/properties" xmlns:ns2="105341cf-5a53-4330-a254-218156e7c0ce" xmlns:ns3="19f94994-4311-4823-a682-47492cb9e3e3" targetNamespace="http://schemas.microsoft.com/office/2006/metadata/properties" ma:root="true" ma:fieldsID="0e995e1f969d7c351b5ae90386496bd8" ns2:_="" ns3:_="">
    <xsd:import namespace="105341cf-5a53-4330-a254-218156e7c0ce"/>
    <xsd:import namespace="19f94994-4311-4823-a682-47492cb9e3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5341cf-5a53-4330-a254-218156e7c0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f94994-4311-4823-a682-47492cb9e3e3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C5DD154-996A-497E-84EB-2F54ED9AFC2A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19f94994-4311-4823-a682-47492cb9e3e3"/>
    <ds:schemaRef ds:uri="105341cf-5a53-4330-a254-218156e7c0c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A65ABFB-F0E0-4A33-8FB8-DCC66C109E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5341cf-5a53-4330-a254-218156e7c0ce"/>
    <ds:schemaRef ds:uri="19f94994-4311-4823-a682-47492cb9e3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8806F3C-7C9B-46FC-9AB9-BEC7103C514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</TotalTime>
  <Words>123</Words>
  <Application>Microsoft Office PowerPoint</Application>
  <PresentationFormat>Custom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Wheatcraft</dc:creator>
  <cp:lastModifiedBy>Amy Norcross</cp:lastModifiedBy>
  <cp:revision>7</cp:revision>
  <dcterms:created xsi:type="dcterms:W3CDTF">2019-11-15T01:33:26Z</dcterms:created>
  <dcterms:modified xsi:type="dcterms:W3CDTF">2020-01-02T20:50:02Z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0x010100EA462E46F4255D4A88EE28E13E582F5F</vt:lpwstr>
  </property>
</Properties>
</file>