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4"/>
  </p:sldMasterIdLst>
  <p:sldIdLst>
    <p:sldId id="256" r:id="rId5"/>
    <p:sldId id="258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B87"/>
    <a:srgbClr val="00A9E0"/>
    <a:srgbClr val="007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02" d="100"/>
          <a:sy n="102" d="100"/>
        </p:scale>
        <p:origin x="3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y Norcross" userId="11ce5ecd-8269-43ae-9e1e-0626bcab1cfa" providerId="ADAL" clId="{8B8D344D-B0AF-4BAB-B581-2A1EE89ADC9B}"/>
    <pc:docChg chg="modSld">
      <pc:chgData name="Amy Norcross" userId="11ce5ecd-8269-43ae-9e1e-0626bcab1cfa" providerId="ADAL" clId="{8B8D344D-B0AF-4BAB-B581-2A1EE89ADC9B}" dt="2020-01-02T20:49:09.480" v="6" actId="20577"/>
      <pc:docMkLst>
        <pc:docMk/>
      </pc:docMkLst>
      <pc:sldChg chg="modSp">
        <pc:chgData name="Amy Norcross" userId="11ce5ecd-8269-43ae-9e1e-0626bcab1cfa" providerId="ADAL" clId="{8B8D344D-B0AF-4BAB-B581-2A1EE89ADC9B}" dt="2020-01-02T20:49:09.480" v="6" actId="20577"/>
        <pc:sldMkLst>
          <pc:docMk/>
          <pc:sldMk cId="3393483560" sldId="256"/>
        </pc:sldMkLst>
        <pc:spChg chg="mod">
          <ac:chgData name="Amy Norcross" userId="11ce5ecd-8269-43ae-9e1e-0626bcab1cfa" providerId="ADAL" clId="{8B8D344D-B0AF-4BAB-B581-2A1EE89ADC9B}" dt="2020-01-02T20:49:09.480" v="6" actId="20577"/>
          <ac:spMkLst>
            <pc:docMk/>
            <pc:sldMk cId="3393483560" sldId="256"/>
            <ac:spMk id="15" creationId="{211B989F-8065-AD43-9F4A-FDDFDFB7282E}"/>
          </ac:spMkLst>
        </pc:spChg>
        <pc:spChg chg="mod">
          <ac:chgData name="Amy Norcross" userId="11ce5ecd-8269-43ae-9e1e-0626bcab1cfa" providerId="ADAL" clId="{8B8D344D-B0AF-4BAB-B581-2A1EE89ADC9B}" dt="2020-01-02T20:49:02.019" v="5" actId="20577"/>
          <ac:spMkLst>
            <pc:docMk/>
            <pc:sldMk cId="3393483560" sldId="256"/>
            <ac:spMk id="19" creationId="{3FAFDBB5-A48E-D14E-9686-D05AA7AAEDC0}"/>
          </ac:spMkLst>
        </pc:spChg>
      </pc:sldChg>
    </pc:docChg>
  </pc:docChgLst>
  <pc:docChgLst>
    <pc:chgData name="Brian Wheatcraft" userId="556071ee-9f6d-438e-8a90-a84646251e72" providerId="ADAL" clId="{923A8C4B-3C24-944A-8B9F-3CBF7F3D1A11}"/>
    <pc:docChg chg="delSld">
      <pc:chgData name="Brian Wheatcraft" userId="556071ee-9f6d-438e-8a90-a84646251e72" providerId="ADAL" clId="{923A8C4B-3C24-944A-8B9F-3CBF7F3D1A11}" dt="2019-12-16T20:48:59.962" v="0" actId="2696"/>
      <pc:docMkLst>
        <pc:docMk/>
      </pc:docMkLst>
    </pc:docChg>
  </pc:docChgLst>
  <pc:docChgLst>
    <pc:chgData name="Amy Norcross" userId="11ce5ecd-8269-43ae-9e1e-0626bcab1cfa" providerId="ADAL" clId="{C7DE613D-8E87-456F-B579-7EA5A07E5779}"/>
    <pc:docChg chg="modSld">
      <pc:chgData name="Amy Norcross" userId="11ce5ecd-8269-43ae-9e1e-0626bcab1cfa" providerId="ADAL" clId="{C7DE613D-8E87-456F-B579-7EA5A07E5779}" dt="2019-12-18T15:41:02.882" v="93" actId="255"/>
      <pc:docMkLst>
        <pc:docMk/>
      </pc:docMkLst>
      <pc:sldChg chg="addSp modSp">
        <pc:chgData name="Amy Norcross" userId="11ce5ecd-8269-43ae-9e1e-0626bcab1cfa" providerId="ADAL" clId="{C7DE613D-8E87-456F-B579-7EA5A07E5779}" dt="2019-12-18T15:41:02.882" v="93" actId="255"/>
        <pc:sldMkLst>
          <pc:docMk/>
          <pc:sldMk cId="3393483560" sldId="256"/>
        </pc:sldMkLst>
        <pc:spChg chg="mod">
          <ac:chgData name="Amy Norcross" userId="11ce5ecd-8269-43ae-9e1e-0626bcab1cfa" providerId="ADAL" clId="{C7DE613D-8E87-456F-B579-7EA5A07E5779}" dt="2019-12-18T15:40:09.355" v="92" actId="20577"/>
          <ac:spMkLst>
            <pc:docMk/>
            <pc:sldMk cId="3393483560" sldId="256"/>
            <ac:spMk id="15" creationId="{211B989F-8065-AD43-9F4A-FDDFDFB7282E}"/>
          </ac:spMkLst>
        </pc:spChg>
        <pc:spChg chg="mod">
          <ac:chgData name="Amy Norcross" userId="11ce5ecd-8269-43ae-9e1e-0626bcab1cfa" providerId="ADAL" clId="{C7DE613D-8E87-456F-B579-7EA5A07E5779}" dt="2019-12-18T15:39:59.096" v="91" actId="113"/>
          <ac:spMkLst>
            <pc:docMk/>
            <pc:sldMk cId="3393483560" sldId="256"/>
            <ac:spMk id="16" creationId="{EAB15172-9E24-9C4B-A32A-604980C85329}"/>
          </ac:spMkLst>
        </pc:spChg>
        <pc:spChg chg="mod">
          <ac:chgData name="Amy Norcross" userId="11ce5ecd-8269-43ae-9e1e-0626bcab1cfa" providerId="ADAL" clId="{C7DE613D-8E87-456F-B579-7EA5A07E5779}" dt="2019-12-18T15:41:02.882" v="93" actId="255"/>
          <ac:spMkLst>
            <pc:docMk/>
            <pc:sldMk cId="3393483560" sldId="256"/>
            <ac:spMk id="19" creationId="{3FAFDBB5-A48E-D14E-9686-D05AA7AAEDC0}"/>
          </ac:spMkLst>
        </pc:spChg>
        <pc:spChg chg="add mod">
          <ac:chgData name="Amy Norcross" userId="11ce5ecd-8269-43ae-9e1e-0626bcab1cfa" providerId="ADAL" clId="{C7DE613D-8E87-456F-B579-7EA5A07E5779}" dt="2019-12-18T15:39:51.521" v="90" actId="255"/>
          <ac:spMkLst>
            <pc:docMk/>
            <pc:sldMk cId="3393483560" sldId="256"/>
            <ac:spMk id="20" creationId="{A9642962-8C32-42E2-A4BC-1BAF0B4FCDA2}"/>
          </ac:spMkLst>
        </pc:spChg>
      </pc:sldChg>
    </pc:docChg>
  </pc:docChgLst>
  <pc:docChgLst>
    <pc:chgData name="Jennifer Rose" userId="5cb30b5a-517d-4f31-b711-ce89ecfa1c44" providerId="ADAL" clId="{64D3E3E5-D71C-4304-9398-F5E97C071BA8}"/>
    <pc:docChg chg="custSel modSld">
      <pc:chgData name="Jennifer Rose" userId="5cb30b5a-517d-4f31-b711-ce89ecfa1c44" providerId="ADAL" clId="{64D3E3E5-D71C-4304-9398-F5E97C071BA8}" dt="2019-12-31T19:57:29.373" v="10" actId="478"/>
      <pc:docMkLst>
        <pc:docMk/>
      </pc:docMkLst>
      <pc:sldChg chg="delSp modSp">
        <pc:chgData name="Jennifer Rose" userId="5cb30b5a-517d-4f31-b711-ce89ecfa1c44" providerId="ADAL" clId="{64D3E3E5-D71C-4304-9398-F5E97C071BA8}" dt="2019-12-31T19:57:29.373" v="10" actId="478"/>
        <pc:sldMkLst>
          <pc:docMk/>
          <pc:sldMk cId="3393483560" sldId="256"/>
        </pc:sldMkLst>
        <pc:spChg chg="del mod">
          <ac:chgData name="Jennifer Rose" userId="5cb30b5a-517d-4f31-b711-ce89ecfa1c44" providerId="ADAL" clId="{64D3E3E5-D71C-4304-9398-F5E97C071BA8}" dt="2019-12-31T19:57:29.373" v="10" actId="478"/>
          <ac:spMkLst>
            <pc:docMk/>
            <pc:sldMk cId="3393483560" sldId="256"/>
            <ac:spMk id="20" creationId="{A9642962-8C32-42E2-A4BC-1BAF0B4FCDA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51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3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227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349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22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471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4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08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3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0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87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9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9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621C47F-35F1-8A42-9B5D-46335A362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09931"/>
            <a:ext cx="6858000" cy="232682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C73258C-6A60-7C4E-9416-A162E0E46E51}"/>
              </a:ext>
            </a:extLst>
          </p:cNvPr>
          <p:cNvSpPr/>
          <p:nvPr/>
        </p:nvSpPr>
        <p:spPr>
          <a:xfrm>
            <a:off x="519705" y="2160635"/>
            <a:ext cx="1991166" cy="10340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75D2C9-891F-5D47-B13C-B23CCB9245F5}"/>
              </a:ext>
            </a:extLst>
          </p:cNvPr>
          <p:cNvSpPr/>
          <p:nvPr/>
        </p:nvSpPr>
        <p:spPr>
          <a:xfrm>
            <a:off x="0" y="8259"/>
            <a:ext cx="6858000" cy="704282"/>
          </a:xfrm>
          <a:prstGeom prst="rect">
            <a:avLst/>
          </a:prstGeom>
          <a:solidFill>
            <a:srgbClr val="00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DAF247-54BD-6B4F-9B9A-3DBDE474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16413" y="245668"/>
            <a:ext cx="2643344" cy="2593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FAFDBB5-A48E-D14E-9686-D05AA7AAEDC0}"/>
              </a:ext>
            </a:extLst>
          </p:cNvPr>
          <p:cNvSpPr txBox="1"/>
          <p:nvPr/>
        </p:nvSpPr>
        <p:spPr>
          <a:xfrm>
            <a:off x="519703" y="2431480"/>
            <a:ext cx="1998386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" dirty="0"/>
              <a:t>[insert university/</a:t>
            </a:r>
            <a:br>
              <a:rPr lang="en-US" sz="1150" dirty="0"/>
            </a:br>
            <a:r>
              <a:rPr lang="en-US" sz="1150" dirty="0"/>
              <a:t>institution logo]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4A84384-D0D2-074F-9D26-8750A42CF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019" y="1018841"/>
            <a:ext cx="2499217" cy="93338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52262F4-5750-454F-A15F-7B059D104792}"/>
              </a:ext>
            </a:extLst>
          </p:cNvPr>
          <p:cNvSpPr/>
          <p:nvPr/>
        </p:nvSpPr>
        <p:spPr>
          <a:xfrm>
            <a:off x="552052" y="5329709"/>
            <a:ext cx="5765426" cy="1656592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C3F27-7E23-F441-A472-4D6063470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1964" y="8743695"/>
            <a:ext cx="2552244" cy="4523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48DB3FC-8308-5246-BE61-0B50408DE2E9}"/>
              </a:ext>
            </a:extLst>
          </p:cNvPr>
          <p:cNvSpPr txBox="1"/>
          <p:nvPr/>
        </p:nvSpPr>
        <p:spPr>
          <a:xfrm>
            <a:off x="481807" y="3673963"/>
            <a:ext cx="5835671" cy="526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dirty="0"/>
              <a:t>A Campus-Wide License provides unlimited use of MATLAB and Simulink to all students, faculty, staff, and researchers, on and off campus, on any device.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1B989F-8065-AD43-9F4A-FDDFDFB7282E}"/>
              </a:ext>
            </a:extLst>
          </p:cNvPr>
          <p:cNvSpPr txBox="1"/>
          <p:nvPr/>
        </p:nvSpPr>
        <p:spPr>
          <a:xfrm>
            <a:off x="797881" y="5749897"/>
            <a:ext cx="5088874" cy="649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4" b="1" dirty="0"/>
              <a:t>Download what you need from your MATLAB portal:</a:t>
            </a:r>
          </a:p>
          <a:p>
            <a:endParaRPr lang="en-US" sz="1147" dirty="0"/>
          </a:p>
          <a:p>
            <a:r>
              <a:rPr lang="en-US" sz="1147" b="1" i="1" dirty="0">
                <a:solidFill>
                  <a:srgbClr val="00A9E0"/>
                </a:solidFill>
              </a:rPr>
              <a:t>[insert portal link]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B15172-9E24-9C4B-A32A-604980C85329}"/>
              </a:ext>
            </a:extLst>
          </p:cNvPr>
          <p:cNvSpPr txBox="1"/>
          <p:nvPr/>
        </p:nvSpPr>
        <p:spPr>
          <a:xfrm>
            <a:off x="732513" y="7504088"/>
            <a:ext cx="2706378" cy="179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12" b="1" dirty="0">
                <a:solidFill>
                  <a:srgbClr val="0076A8"/>
                </a:solidFill>
              </a:rPr>
              <a:t>Get up to speed quickly with interactive online courses and tutorials. Free access is available in your MATLAB portal.</a:t>
            </a:r>
          </a:p>
          <a:p>
            <a:endParaRPr lang="en-US" sz="1147" dirty="0"/>
          </a:p>
          <a:p>
            <a:r>
              <a:rPr lang="en-US" sz="1059" dirty="0"/>
              <a:t>Use MATLAB Grader to create interactive, </a:t>
            </a:r>
            <a:r>
              <a:rPr lang="en-US" sz="1059" dirty="0" err="1"/>
              <a:t>autograded</a:t>
            </a:r>
            <a:r>
              <a:rPr lang="en-US" sz="1059" dirty="0"/>
              <a:t> course assignments with instant learner feedback. Find out more at </a:t>
            </a:r>
            <a:r>
              <a:rPr lang="en-US" sz="1059" b="1" dirty="0" err="1">
                <a:solidFill>
                  <a:srgbClr val="00A9E0"/>
                </a:solidFill>
              </a:rPr>
              <a:t>grader.mathworks.com</a:t>
            </a:r>
            <a:r>
              <a:rPr lang="en-US" sz="1059" dirty="0"/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86151A-6D07-9C47-8744-697573560841}"/>
              </a:ext>
            </a:extLst>
          </p:cNvPr>
          <p:cNvSpPr txBox="1"/>
          <p:nvPr/>
        </p:nvSpPr>
        <p:spPr>
          <a:xfrm>
            <a:off x="519705" y="4414973"/>
            <a:ext cx="5835671" cy="649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24" b="1" dirty="0"/>
              <a:t>Gain access to:</a:t>
            </a:r>
          </a:p>
          <a:p>
            <a:r>
              <a:rPr lang="en-US" sz="1147" dirty="0"/>
              <a:t>• The same tools used by engineers and scientists</a:t>
            </a:r>
          </a:p>
          <a:p>
            <a:r>
              <a:rPr lang="en-US" sz="1147" dirty="0"/>
              <a:t>• Resources to increase MATLAB proficiency and complete assignments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A726728F-6154-B740-9FF2-9BAB770AC91B}"/>
              </a:ext>
            </a:extLst>
          </p:cNvPr>
          <p:cNvSpPr/>
          <p:nvPr/>
        </p:nvSpPr>
        <p:spPr>
          <a:xfrm rot="5400000">
            <a:off x="543680" y="7584834"/>
            <a:ext cx="121411" cy="104665"/>
          </a:xfrm>
          <a:prstGeom prst="triangle">
            <a:avLst/>
          </a:prstGeom>
          <a:solidFill>
            <a:srgbClr val="00A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BCF872-91CD-2546-B0A7-0064A4A45C0B}"/>
              </a:ext>
            </a:extLst>
          </p:cNvPr>
          <p:cNvSpPr/>
          <p:nvPr/>
        </p:nvSpPr>
        <p:spPr>
          <a:xfrm>
            <a:off x="5002637" y="5618487"/>
            <a:ext cx="1054404" cy="105440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5DB42C-6851-2D46-882F-A572DA689EA3}"/>
              </a:ext>
            </a:extLst>
          </p:cNvPr>
          <p:cNvSpPr txBox="1"/>
          <p:nvPr/>
        </p:nvSpPr>
        <p:spPr>
          <a:xfrm>
            <a:off x="5002636" y="6009856"/>
            <a:ext cx="10544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[insert QR code]</a:t>
            </a:r>
          </a:p>
        </p:txBody>
      </p:sp>
    </p:spTree>
    <p:extLst>
      <p:ext uri="{BB962C8B-B14F-4D97-AF65-F5344CB8AC3E}">
        <p14:creationId xmlns:p14="http://schemas.microsoft.com/office/powerpoint/2010/main" val="339348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FCBF4F-5C2E-344B-90F4-158A972019DA}"/>
              </a:ext>
            </a:extLst>
          </p:cNvPr>
          <p:cNvSpPr txBox="1"/>
          <p:nvPr/>
        </p:nvSpPr>
        <p:spPr>
          <a:xfrm>
            <a:off x="781610" y="967370"/>
            <a:ext cx="5418978" cy="363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765" dirty="0">
                <a:solidFill>
                  <a:srgbClr val="0076A8"/>
                </a:solidFill>
              </a:rPr>
              <a:t>Optional replacement banners:</a:t>
            </a:r>
            <a:endParaRPr lang="en-US" sz="1235" dirty="0">
              <a:solidFill>
                <a:srgbClr val="0076A8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D69D3C-3DD0-7044-B7CB-A99C2A132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981592"/>
            <a:ext cx="6858000" cy="2321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ADF4F4-A1E5-9147-9588-A420D0261A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" y="4773144"/>
            <a:ext cx="6857999" cy="232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2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462E46F4255D4A88EE28E13E582F5F" ma:contentTypeVersion="12" ma:contentTypeDescription="Create a new document." ma:contentTypeScope="" ma:versionID="5a700555b5a94ad166615064e525d538">
  <xsd:schema xmlns:xsd="http://www.w3.org/2001/XMLSchema" xmlns:xs="http://www.w3.org/2001/XMLSchema" xmlns:p="http://schemas.microsoft.com/office/2006/metadata/properties" xmlns:ns2="105341cf-5a53-4330-a254-218156e7c0ce" xmlns:ns3="19f94994-4311-4823-a682-47492cb9e3e3" targetNamespace="http://schemas.microsoft.com/office/2006/metadata/properties" ma:root="true" ma:fieldsID="0e995e1f969d7c351b5ae90386496bd8" ns2:_="" ns3:_="">
    <xsd:import namespace="105341cf-5a53-4330-a254-218156e7c0ce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341cf-5a53-4330-a254-218156e7c0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D34335-919C-44BD-87A8-C9AB8E94BF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5341cf-5a53-4330-a254-218156e7c0ce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0CE380-6A5E-409C-8B14-4B77250C97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AF0E46-653B-4DF0-8EA5-BD752B14A12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19f94994-4311-4823-a682-47492cb9e3e3"/>
    <ds:schemaRef ds:uri="105341cf-5a53-4330-a254-218156e7c0c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</TotalTime>
  <Words>123</Words>
  <Application>Microsoft Office PowerPoint</Application>
  <PresentationFormat>A4 Paper (210x297 mm)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Amy Norcross</cp:lastModifiedBy>
  <cp:revision>23</cp:revision>
  <dcterms:created xsi:type="dcterms:W3CDTF">2019-11-15T01:33:26Z</dcterms:created>
  <dcterms:modified xsi:type="dcterms:W3CDTF">2020-01-02T20:49:25Z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0x010100EA462E46F4255D4A88EE28E13E582F5F</vt:lpwstr>
  </property>
</Properties>
</file>