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4"/>
  </p:sldMasterIdLst>
  <p:sldIdLst>
    <p:sldId id="256" r:id="rId5"/>
  </p:sldIdLst>
  <p:sldSz cx="5486400" cy="3657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3"/>
  </p:normalViewPr>
  <p:slideViewPr>
    <p:cSldViewPr snapToGrid="0">
      <p:cViewPr varScale="1">
        <p:scale>
          <a:sx n="266" d="100"/>
          <a:sy n="266" d="100"/>
        </p:scale>
        <p:origin x="90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ian Wheatcraft" userId="556071ee-9f6d-438e-8a90-a84646251e72" providerId="ADAL" clId="{57B7EBAE-2EE1-574C-938C-67069FF7666B}"/>
    <pc:docChg chg="modSld">
      <pc:chgData name="Brian Wheatcraft" userId="556071ee-9f6d-438e-8a90-a84646251e72" providerId="ADAL" clId="{57B7EBAE-2EE1-574C-938C-67069FF7666B}" dt="2019-12-12T20:32:34.049" v="0" actId="14826"/>
      <pc:docMkLst>
        <pc:docMk/>
      </pc:docMkLst>
      <pc:sldChg chg="modSp">
        <pc:chgData name="Brian Wheatcraft" userId="556071ee-9f6d-438e-8a90-a84646251e72" providerId="ADAL" clId="{57B7EBAE-2EE1-574C-938C-67069FF7666B}" dt="2019-12-12T20:32:34.049" v="0" actId="14826"/>
        <pc:sldMkLst>
          <pc:docMk/>
          <pc:sldMk cId="2057737037" sldId="256"/>
        </pc:sldMkLst>
        <pc:picChg chg="mod">
          <ac:chgData name="Brian Wheatcraft" userId="556071ee-9f6d-438e-8a90-a84646251e72" providerId="ADAL" clId="{57B7EBAE-2EE1-574C-938C-67069FF7666B}" dt="2019-12-12T20:32:34.049" v="0" actId="14826"/>
          <ac:picMkLst>
            <pc:docMk/>
            <pc:sldMk cId="2057737037" sldId="256"/>
            <ac:picMk id="9" creationId="{61EA9236-51C1-EC4D-929D-F1886C999EF9}"/>
          </ac:picMkLst>
        </pc:picChg>
      </pc:sldChg>
    </pc:docChg>
  </pc:docChgLst>
  <pc:docChgLst>
    <pc:chgData name="Amy Norcross" userId="11ce5ecd-8269-43ae-9e1e-0626bcab1cfa" providerId="ADAL" clId="{4D153353-A4C7-42C3-8D88-A332793C2BD0}"/>
    <pc:docChg chg="undo modSld">
      <pc:chgData name="Amy Norcross" userId="11ce5ecd-8269-43ae-9e1e-0626bcab1cfa" providerId="ADAL" clId="{4D153353-A4C7-42C3-8D88-A332793C2BD0}" dt="2020-01-02T20:52:19.999" v="9" actId="20577"/>
      <pc:docMkLst>
        <pc:docMk/>
      </pc:docMkLst>
      <pc:sldChg chg="modSp">
        <pc:chgData name="Amy Norcross" userId="11ce5ecd-8269-43ae-9e1e-0626bcab1cfa" providerId="ADAL" clId="{4D153353-A4C7-42C3-8D88-A332793C2BD0}" dt="2020-01-02T20:52:19.999" v="9" actId="20577"/>
        <pc:sldMkLst>
          <pc:docMk/>
          <pc:sldMk cId="2057737037" sldId="256"/>
        </pc:sldMkLst>
        <pc:spChg chg="mod">
          <ac:chgData name="Amy Norcross" userId="11ce5ecd-8269-43ae-9e1e-0626bcab1cfa" providerId="ADAL" clId="{4D153353-A4C7-42C3-8D88-A332793C2BD0}" dt="2020-01-02T20:52:19.999" v="9" actId="20577"/>
          <ac:spMkLst>
            <pc:docMk/>
            <pc:sldMk cId="2057737037" sldId="256"/>
            <ac:spMk id="4" creationId="{D1893FD1-53E9-A546-A6C6-D7058371E207}"/>
          </ac:spMkLst>
        </pc:spChg>
        <pc:spChg chg="mod">
          <ac:chgData name="Amy Norcross" userId="11ce5ecd-8269-43ae-9e1e-0626bcab1cfa" providerId="ADAL" clId="{4D153353-A4C7-42C3-8D88-A332793C2BD0}" dt="2020-01-02T20:51:47.640" v="6" actId="20577"/>
          <ac:spMkLst>
            <pc:docMk/>
            <pc:sldMk cId="2057737037" sldId="256"/>
            <ac:spMk id="8" creationId="{89036FAD-787D-2F4C-A59E-38268AF484B1}"/>
          </ac:spMkLst>
        </pc:spChg>
        <pc:spChg chg="mod">
          <ac:chgData name="Amy Norcross" userId="11ce5ecd-8269-43ae-9e1e-0626bcab1cfa" providerId="ADAL" clId="{4D153353-A4C7-42C3-8D88-A332793C2BD0}" dt="2020-01-02T20:51:51.700" v="7" actId="20577"/>
          <ac:spMkLst>
            <pc:docMk/>
            <pc:sldMk cId="2057737037" sldId="256"/>
            <ac:spMk id="13" creationId="{4CF3BA00-CE7B-0342-9DAB-57C267098FF1}"/>
          </ac:spMkLst>
        </pc:spChg>
        <pc:spChg chg="mod">
          <ac:chgData name="Amy Norcross" userId="11ce5ecd-8269-43ae-9e1e-0626bcab1cfa" providerId="ADAL" clId="{4D153353-A4C7-42C3-8D88-A332793C2BD0}" dt="2020-01-02T20:41:17.194" v="5" actId="20577"/>
          <ac:spMkLst>
            <pc:docMk/>
            <pc:sldMk cId="2057737037" sldId="256"/>
            <ac:spMk id="19" creationId="{C242EA4B-8AD0-7A47-A97A-58C0AAF7C6A2}"/>
          </ac:spMkLst>
        </pc:spChg>
      </pc:sldChg>
    </pc:docChg>
  </pc:docChgLst>
  <pc:docChgLst>
    <pc:chgData name="Jennifer Rose" userId="5cb30b5a-517d-4f31-b711-ce89ecfa1c44" providerId="ADAL" clId="{39A16450-1C27-49B6-AEA5-76AEBBD5DA35}"/>
    <pc:docChg chg="modSld">
      <pc:chgData name="Jennifer Rose" userId="5cb30b5a-517d-4f31-b711-ce89ecfa1c44" providerId="ADAL" clId="{39A16450-1C27-49B6-AEA5-76AEBBD5DA35}" dt="2019-12-10T19:57:19.409" v="1" actId="20577"/>
      <pc:docMkLst>
        <pc:docMk/>
      </pc:docMkLst>
      <pc:sldChg chg="modSp">
        <pc:chgData name="Jennifer Rose" userId="5cb30b5a-517d-4f31-b711-ce89ecfa1c44" providerId="ADAL" clId="{39A16450-1C27-49B6-AEA5-76AEBBD5DA35}" dt="2019-12-10T19:57:19.409" v="1" actId="20577"/>
        <pc:sldMkLst>
          <pc:docMk/>
          <pc:sldMk cId="2057737037" sldId="256"/>
        </pc:sldMkLst>
        <pc:spChg chg="mod">
          <ac:chgData name="Jennifer Rose" userId="5cb30b5a-517d-4f31-b711-ce89ecfa1c44" providerId="ADAL" clId="{39A16450-1C27-49B6-AEA5-76AEBBD5DA35}" dt="2019-12-10T19:57:19.409" v="1" actId="20577"/>
          <ac:spMkLst>
            <pc:docMk/>
            <pc:sldMk cId="2057737037" sldId="256"/>
            <ac:spMk id="4" creationId="{D1893FD1-53E9-A546-A6C6-D7058371E207}"/>
          </ac:spMkLst>
        </pc:spChg>
      </pc:sldChg>
    </pc:docChg>
  </pc:docChgLst>
  <pc:docChgLst>
    <pc:chgData name="Amy Norcross" userId="11ce5ecd-8269-43ae-9e1e-0626bcab1cfa" providerId="ADAL" clId="{96984389-347E-465F-9E9D-D84FAB05CCE0}"/>
    <pc:docChg chg="modSld">
      <pc:chgData name="Amy Norcross" userId="11ce5ecd-8269-43ae-9e1e-0626bcab1cfa" providerId="ADAL" clId="{96984389-347E-465F-9E9D-D84FAB05CCE0}" dt="2019-12-19T20:28:21.299" v="26" actId="20577"/>
      <pc:docMkLst>
        <pc:docMk/>
      </pc:docMkLst>
      <pc:sldChg chg="modSp">
        <pc:chgData name="Amy Norcross" userId="11ce5ecd-8269-43ae-9e1e-0626bcab1cfa" providerId="ADAL" clId="{96984389-347E-465F-9E9D-D84FAB05CCE0}" dt="2019-12-19T20:28:21.299" v="26" actId="20577"/>
        <pc:sldMkLst>
          <pc:docMk/>
          <pc:sldMk cId="2057737037" sldId="256"/>
        </pc:sldMkLst>
        <pc:spChg chg="mod">
          <ac:chgData name="Amy Norcross" userId="11ce5ecd-8269-43ae-9e1e-0626bcab1cfa" providerId="ADAL" clId="{96984389-347E-465F-9E9D-D84FAB05CCE0}" dt="2019-12-19T20:28:21.299" v="26" actId="20577"/>
          <ac:spMkLst>
            <pc:docMk/>
            <pc:sldMk cId="2057737037" sldId="256"/>
            <ac:spMk id="4" creationId="{D1893FD1-53E9-A546-A6C6-D7058371E207}"/>
          </ac:spMkLst>
        </pc:spChg>
        <pc:spChg chg="mod">
          <ac:chgData name="Amy Norcross" userId="11ce5ecd-8269-43ae-9e1e-0626bcab1cfa" providerId="ADAL" clId="{96984389-347E-465F-9E9D-D84FAB05CCE0}" dt="2019-12-18T20:44:52.527" v="24" actId="20577"/>
          <ac:spMkLst>
            <pc:docMk/>
            <pc:sldMk cId="2057737037" sldId="256"/>
            <ac:spMk id="8" creationId="{89036FAD-787D-2F4C-A59E-38268AF484B1}"/>
          </ac:spMkLst>
        </pc:spChg>
        <pc:spChg chg="mod">
          <ac:chgData name="Amy Norcross" userId="11ce5ecd-8269-43ae-9e1e-0626bcab1cfa" providerId="ADAL" clId="{96984389-347E-465F-9E9D-D84FAB05CCE0}" dt="2019-12-18T16:52:24.526" v="21" actId="20577"/>
          <ac:spMkLst>
            <pc:docMk/>
            <pc:sldMk cId="2057737037" sldId="256"/>
            <ac:spMk id="13" creationId="{4CF3BA00-CE7B-0342-9DAB-57C267098FF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598593"/>
            <a:ext cx="4663440" cy="1273387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921087"/>
            <a:ext cx="4114800" cy="883073"/>
          </a:xfrm>
        </p:spPr>
        <p:txBody>
          <a:bodyPr/>
          <a:lstStyle>
            <a:lvl1pPr marL="0" indent="0" algn="ctr">
              <a:buNone/>
              <a:defRPr sz="1280"/>
            </a:lvl1pPr>
            <a:lvl2pPr marL="243825" indent="0" algn="ctr">
              <a:buNone/>
              <a:defRPr sz="1067"/>
            </a:lvl2pPr>
            <a:lvl3pPr marL="487650" indent="0" algn="ctr">
              <a:buNone/>
              <a:defRPr sz="960"/>
            </a:lvl3pPr>
            <a:lvl4pPr marL="731474" indent="0" algn="ctr">
              <a:buNone/>
              <a:defRPr sz="853"/>
            </a:lvl4pPr>
            <a:lvl5pPr marL="975299" indent="0" algn="ctr">
              <a:buNone/>
              <a:defRPr sz="853"/>
            </a:lvl5pPr>
            <a:lvl6pPr marL="1219124" indent="0" algn="ctr">
              <a:buNone/>
              <a:defRPr sz="853"/>
            </a:lvl6pPr>
            <a:lvl7pPr marL="1462949" indent="0" algn="ctr">
              <a:buNone/>
              <a:defRPr sz="853"/>
            </a:lvl7pPr>
            <a:lvl8pPr marL="1706773" indent="0" algn="ctr">
              <a:buNone/>
              <a:defRPr sz="853"/>
            </a:lvl8pPr>
            <a:lvl9pPr marL="1950598" indent="0" algn="ctr">
              <a:buNone/>
              <a:defRPr sz="85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82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94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194733"/>
            <a:ext cx="1183005" cy="30996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194733"/>
            <a:ext cx="3480435" cy="309964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858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1088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929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911861"/>
            <a:ext cx="4732020" cy="152146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2447714"/>
            <a:ext cx="4732020" cy="800100"/>
          </a:xfrm>
        </p:spPr>
        <p:txBody>
          <a:bodyPr/>
          <a:lstStyle>
            <a:lvl1pPr marL="0" indent="0">
              <a:buNone/>
              <a:defRPr sz="1280">
                <a:solidFill>
                  <a:schemeClr val="tx1"/>
                </a:solidFill>
              </a:defRPr>
            </a:lvl1pPr>
            <a:lvl2pPr marL="243825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2pPr>
            <a:lvl3pPr marL="48765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3pPr>
            <a:lvl4pPr marL="731474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4pPr>
            <a:lvl5pPr marL="975299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5pPr>
            <a:lvl6pPr marL="1219124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6pPr>
            <a:lvl7pPr marL="1462949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7pPr>
            <a:lvl8pPr marL="1706773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8pPr>
            <a:lvl9pPr marL="1950598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837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973666"/>
            <a:ext cx="233172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973666"/>
            <a:ext cx="233172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171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194734"/>
            <a:ext cx="4732020" cy="70696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896620"/>
            <a:ext cx="2321004" cy="439420"/>
          </a:xfrm>
        </p:spPr>
        <p:txBody>
          <a:bodyPr anchor="b"/>
          <a:lstStyle>
            <a:lvl1pPr marL="0" indent="0">
              <a:buNone/>
              <a:defRPr sz="1280" b="1"/>
            </a:lvl1pPr>
            <a:lvl2pPr marL="243825" indent="0">
              <a:buNone/>
              <a:defRPr sz="1067" b="1"/>
            </a:lvl2pPr>
            <a:lvl3pPr marL="487650" indent="0">
              <a:buNone/>
              <a:defRPr sz="960" b="1"/>
            </a:lvl3pPr>
            <a:lvl4pPr marL="731474" indent="0">
              <a:buNone/>
              <a:defRPr sz="853" b="1"/>
            </a:lvl4pPr>
            <a:lvl5pPr marL="975299" indent="0">
              <a:buNone/>
              <a:defRPr sz="853" b="1"/>
            </a:lvl5pPr>
            <a:lvl6pPr marL="1219124" indent="0">
              <a:buNone/>
              <a:defRPr sz="853" b="1"/>
            </a:lvl6pPr>
            <a:lvl7pPr marL="1462949" indent="0">
              <a:buNone/>
              <a:defRPr sz="853" b="1"/>
            </a:lvl7pPr>
            <a:lvl8pPr marL="1706773" indent="0">
              <a:buNone/>
              <a:defRPr sz="853" b="1"/>
            </a:lvl8pPr>
            <a:lvl9pPr marL="1950598" indent="0">
              <a:buNone/>
              <a:defRPr sz="85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1336040"/>
            <a:ext cx="2321004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896620"/>
            <a:ext cx="2332435" cy="439420"/>
          </a:xfrm>
        </p:spPr>
        <p:txBody>
          <a:bodyPr anchor="b"/>
          <a:lstStyle>
            <a:lvl1pPr marL="0" indent="0">
              <a:buNone/>
              <a:defRPr sz="1280" b="1"/>
            </a:lvl1pPr>
            <a:lvl2pPr marL="243825" indent="0">
              <a:buNone/>
              <a:defRPr sz="1067" b="1"/>
            </a:lvl2pPr>
            <a:lvl3pPr marL="487650" indent="0">
              <a:buNone/>
              <a:defRPr sz="960" b="1"/>
            </a:lvl3pPr>
            <a:lvl4pPr marL="731474" indent="0">
              <a:buNone/>
              <a:defRPr sz="853" b="1"/>
            </a:lvl4pPr>
            <a:lvl5pPr marL="975299" indent="0">
              <a:buNone/>
              <a:defRPr sz="853" b="1"/>
            </a:lvl5pPr>
            <a:lvl6pPr marL="1219124" indent="0">
              <a:buNone/>
              <a:defRPr sz="853" b="1"/>
            </a:lvl6pPr>
            <a:lvl7pPr marL="1462949" indent="0">
              <a:buNone/>
              <a:defRPr sz="853" b="1"/>
            </a:lvl7pPr>
            <a:lvl8pPr marL="1706773" indent="0">
              <a:buNone/>
              <a:defRPr sz="853" b="1"/>
            </a:lvl8pPr>
            <a:lvl9pPr marL="1950598" indent="0">
              <a:buNone/>
              <a:defRPr sz="85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1336040"/>
            <a:ext cx="2332435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540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472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698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243840"/>
            <a:ext cx="1769507" cy="853440"/>
          </a:xfrm>
        </p:spPr>
        <p:txBody>
          <a:bodyPr anchor="b"/>
          <a:lstStyle>
            <a:lvl1pPr>
              <a:defRPr sz="170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526627"/>
            <a:ext cx="2777490" cy="2599267"/>
          </a:xfrm>
        </p:spPr>
        <p:txBody>
          <a:bodyPr/>
          <a:lstStyle>
            <a:lvl1pPr>
              <a:defRPr sz="1707"/>
            </a:lvl1pPr>
            <a:lvl2pPr>
              <a:defRPr sz="1493"/>
            </a:lvl2pPr>
            <a:lvl3pPr>
              <a:defRPr sz="128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097280"/>
            <a:ext cx="1769507" cy="2032847"/>
          </a:xfrm>
        </p:spPr>
        <p:txBody>
          <a:bodyPr/>
          <a:lstStyle>
            <a:lvl1pPr marL="0" indent="0">
              <a:buNone/>
              <a:defRPr sz="853"/>
            </a:lvl1pPr>
            <a:lvl2pPr marL="243825" indent="0">
              <a:buNone/>
              <a:defRPr sz="747"/>
            </a:lvl2pPr>
            <a:lvl3pPr marL="487650" indent="0">
              <a:buNone/>
              <a:defRPr sz="640"/>
            </a:lvl3pPr>
            <a:lvl4pPr marL="731474" indent="0">
              <a:buNone/>
              <a:defRPr sz="533"/>
            </a:lvl4pPr>
            <a:lvl5pPr marL="975299" indent="0">
              <a:buNone/>
              <a:defRPr sz="533"/>
            </a:lvl5pPr>
            <a:lvl6pPr marL="1219124" indent="0">
              <a:buNone/>
              <a:defRPr sz="533"/>
            </a:lvl6pPr>
            <a:lvl7pPr marL="1462949" indent="0">
              <a:buNone/>
              <a:defRPr sz="533"/>
            </a:lvl7pPr>
            <a:lvl8pPr marL="1706773" indent="0">
              <a:buNone/>
              <a:defRPr sz="533"/>
            </a:lvl8pPr>
            <a:lvl9pPr marL="1950598" indent="0">
              <a:buNone/>
              <a:defRPr sz="5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919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243840"/>
            <a:ext cx="1769507" cy="853440"/>
          </a:xfrm>
        </p:spPr>
        <p:txBody>
          <a:bodyPr anchor="b"/>
          <a:lstStyle>
            <a:lvl1pPr>
              <a:defRPr sz="170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526627"/>
            <a:ext cx="2777490" cy="2599267"/>
          </a:xfrm>
        </p:spPr>
        <p:txBody>
          <a:bodyPr anchor="t"/>
          <a:lstStyle>
            <a:lvl1pPr marL="0" indent="0">
              <a:buNone/>
              <a:defRPr sz="1707"/>
            </a:lvl1pPr>
            <a:lvl2pPr marL="243825" indent="0">
              <a:buNone/>
              <a:defRPr sz="1493"/>
            </a:lvl2pPr>
            <a:lvl3pPr marL="487650" indent="0">
              <a:buNone/>
              <a:defRPr sz="1280"/>
            </a:lvl3pPr>
            <a:lvl4pPr marL="731474" indent="0">
              <a:buNone/>
              <a:defRPr sz="1067"/>
            </a:lvl4pPr>
            <a:lvl5pPr marL="975299" indent="0">
              <a:buNone/>
              <a:defRPr sz="1067"/>
            </a:lvl5pPr>
            <a:lvl6pPr marL="1219124" indent="0">
              <a:buNone/>
              <a:defRPr sz="1067"/>
            </a:lvl6pPr>
            <a:lvl7pPr marL="1462949" indent="0">
              <a:buNone/>
              <a:defRPr sz="1067"/>
            </a:lvl7pPr>
            <a:lvl8pPr marL="1706773" indent="0">
              <a:buNone/>
              <a:defRPr sz="1067"/>
            </a:lvl8pPr>
            <a:lvl9pPr marL="1950598" indent="0">
              <a:buNone/>
              <a:defRPr sz="1067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097280"/>
            <a:ext cx="1769507" cy="2032847"/>
          </a:xfrm>
        </p:spPr>
        <p:txBody>
          <a:bodyPr/>
          <a:lstStyle>
            <a:lvl1pPr marL="0" indent="0">
              <a:buNone/>
              <a:defRPr sz="853"/>
            </a:lvl1pPr>
            <a:lvl2pPr marL="243825" indent="0">
              <a:buNone/>
              <a:defRPr sz="747"/>
            </a:lvl2pPr>
            <a:lvl3pPr marL="487650" indent="0">
              <a:buNone/>
              <a:defRPr sz="640"/>
            </a:lvl3pPr>
            <a:lvl4pPr marL="731474" indent="0">
              <a:buNone/>
              <a:defRPr sz="533"/>
            </a:lvl4pPr>
            <a:lvl5pPr marL="975299" indent="0">
              <a:buNone/>
              <a:defRPr sz="533"/>
            </a:lvl5pPr>
            <a:lvl6pPr marL="1219124" indent="0">
              <a:buNone/>
              <a:defRPr sz="533"/>
            </a:lvl6pPr>
            <a:lvl7pPr marL="1462949" indent="0">
              <a:buNone/>
              <a:defRPr sz="533"/>
            </a:lvl7pPr>
            <a:lvl8pPr marL="1706773" indent="0">
              <a:buNone/>
              <a:defRPr sz="533"/>
            </a:lvl8pPr>
            <a:lvl9pPr marL="1950598" indent="0">
              <a:buNone/>
              <a:defRPr sz="5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15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194734"/>
            <a:ext cx="4732020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973666"/>
            <a:ext cx="4732020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3390054"/>
            <a:ext cx="123444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3390054"/>
            <a:ext cx="185166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3390054"/>
            <a:ext cx="123444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380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xStyles>
    <p:titleStyle>
      <a:lvl1pPr algn="l" defTabSz="487650" rtl="0" eaLnBrk="1" latinLnBrk="0" hangingPunct="1">
        <a:lnSpc>
          <a:spcPct val="90000"/>
        </a:lnSpc>
        <a:spcBef>
          <a:spcPct val="0"/>
        </a:spcBef>
        <a:buNone/>
        <a:defRPr sz="23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912" indent="-121912" algn="l" defTabSz="48765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493" kern="1200">
          <a:solidFill>
            <a:schemeClr val="tx1"/>
          </a:solidFill>
          <a:latin typeface="+mn-lt"/>
          <a:ea typeface="+mn-ea"/>
          <a:cs typeface="+mn-cs"/>
        </a:defRPr>
      </a:lvl1pPr>
      <a:lvl2pPr marL="365737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1280" kern="1200">
          <a:solidFill>
            <a:schemeClr val="tx1"/>
          </a:solidFill>
          <a:latin typeface="+mn-lt"/>
          <a:ea typeface="+mn-ea"/>
          <a:cs typeface="+mn-cs"/>
        </a:defRPr>
      </a:lvl2pPr>
      <a:lvl3pPr marL="609562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3pPr>
      <a:lvl4pPr marL="853387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11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5pPr>
      <a:lvl6pPr marL="1341036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6pPr>
      <a:lvl7pPr marL="1584861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7pPr>
      <a:lvl8pPr marL="1828686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8pPr>
      <a:lvl9pPr marL="2072510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1pPr>
      <a:lvl2pPr marL="243825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2pPr>
      <a:lvl3pPr marL="487650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3pPr>
      <a:lvl4pPr marL="731474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4pPr>
      <a:lvl5pPr marL="975299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5pPr>
      <a:lvl6pPr marL="1219124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6pPr>
      <a:lvl7pPr marL="1462949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7pPr>
      <a:lvl8pPr marL="1706773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8pPr>
      <a:lvl9pPr marL="1950598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2D7AD13-C8EA-ED4F-9A5A-F2CAB03703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5486399" cy="136062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86ABB3E-3E04-1E41-882B-CED8546EB31C}"/>
              </a:ext>
            </a:extLst>
          </p:cNvPr>
          <p:cNvSpPr/>
          <p:nvPr/>
        </p:nvSpPr>
        <p:spPr>
          <a:xfrm>
            <a:off x="3630168" y="571568"/>
            <a:ext cx="1624614" cy="7890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66700" dir="5400000" sx="104000" sy="104000" algn="ctr" rotWithShape="0">
              <a:srgbClr val="000000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CF3BA00-CE7B-0342-9DAB-57C267098FF1}"/>
              </a:ext>
            </a:extLst>
          </p:cNvPr>
          <p:cNvSpPr txBox="1"/>
          <p:nvPr/>
        </p:nvSpPr>
        <p:spPr>
          <a:xfrm>
            <a:off x="3727035" y="913543"/>
            <a:ext cx="143087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[insert university/institution logo]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062671F-3A88-4D4A-AD9C-8811C76574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905" y="562717"/>
            <a:ext cx="1624614" cy="60674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4E8051F-A290-924A-BB91-0F71C6D6C73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27802" y="206028"/>
            <a:ext cx="1811893" cy="17777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5E24625-5AEB-0C42-8E1A-D468EB3D223F}"/>
              </a:ext>
            </a:extLst>
          </p:cNvPr>
          <p:cNvSpPr/>
          <p:nvPr/>
        </p:nvSpPr>
        <p:spPr>
          <a:xfrm>
            <a:off x="-1" y="1360626"/>
            <a:ext cx="5486399" cy="22969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893FD1-53E9-A546-A6C6-D7058371E207}"/>
              </a:ext>
            </a:extLst>
          </p:cNvPr>
          <p:cNvSpPr txBox="1"/>
          <p:nvPr/>
        </p:nvSpPr>
        <p:spPr>
          <a:xfrm>
            <a:off x="235879" y="1609344"/>
            <a:ext cx="1589818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" dirty="0"/>
              <a:t>[insert name of university/institution] now offers a Campus-Wide License that provides unlimited use of MATLAB and Simulink to all students, faculty, staff, and researchers, on and off campus, on any device. </a:t>
            </a:r>
          </a:p>
          <a:p>
            <a:br>
              <a:rPr lang="en-US" sz="850" dirty="0"/>
            </a:br>
            <a:r>
              <a:rPr lang="en-US" sz="850" dirty="0"/>
              <a:t>Gain access to the same tools used by engineers and scientists, as well as resources to increase MATLAB proficiency and complete assignments.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714A68-62CF-224E-9A93-C6B369B18B26}"/>
              </a:ext>
            </a:extLst>
          </p:cNvPr>
          <p:cNvSpPr/>
          <p:nvPr/>
        </p:nvSpPr>
        <p:spPr>
          <a:xfrm>
            <a:off x="2020824" y="1609346"/>
            <a:ext cx="3465577" cy="1242434"/>
          </a:xfrm>
          <a:prstGeom prst="rect">
            <a:avLst/>
          </a:prstGeom>
          <a:solidFill>
            <a:srgbClr val="00B0F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036FAD-787D-2F4C-A59E-38268AF484B1}"/>
              </a:ext>
            </a:extLst>
          </p:cNvPr>
          <p:cNvSpPr txBox="1"/>
          <p:nvPr/>
        </p:nvSpPr>
        <p:spPr>
          <a:xfrm>
            <a:off x="2199830" y="1826518"/>
            <a:ext cx="2958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Download what you need from your MATLAB portal:</a:t>
            </a:r>
          </a:p>
          <a:p>
            <a:endParaRPr lang="en-US" sz="900" b="1" dirty="0"/>
          </a:p>
          <a:p>
            <a:endParaRPr lang="en-US" sz="900" dirty="0"/>
          </a:p>
          <a:p>
            <a:r>
              <a:rPr lang="en-US" sz="900" b="1" i="1" dirty="0">
                <a:solidFill>
                  <a:srgbClr val="00A9E0"/>
                </a:solidFill>
              </a:rPr>
              <a:t>[insert portal link]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05B7433-96BF-BF43-9850-B3DA8B1342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92111" y="3114196"/>
            <a:ext cx="1748677" cy="30994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6F49AA46-9F3A-8C4E-8802-441E661AB019}"/>
              </a:ext>
            </a:extLst>
          </p:cNvPr>
          <p:cNvSpPr/>
          <p:nvPr/>
        </p:nvSpPr>
        <p:spPr>
          <a:xfrm>
            <a:off x="4405308" y="2289026"/>
            <a:ext cx="797007" cy="79700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92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42EA4B-8AD0-7A47-A97A-58C0AAF7C6A2}"/>
              </a:ext>
            </a:extLst>
          </p:cNvPr>
          <p:cNvSpPr txBox="1"/>
          <p:nvPr/>
        </p:nvSpPr>
        <p:spPr>
          <a:xfrm>
            <a:off x="4405307" y="2587501"/>
            <a:ext cx="7970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[insert QR code]</a:t>
            </a:r>
          </a:p>
        </p:txBody>
      </p:sp>
    </p:spTree>
    <p:extLst>
      <p:ext uri="{BB962C8B-B14F-4D97-AF65-F5344CB8AC3E}">
        <p14:creationId xmlns:p14="http://schemas.microsoft.com/office/powerpoint/2010/main" val="2057737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462E46F4255D4A88EE28E13E582F5F" ma:contentTypeVersion="12" ma:contentTypeDescription="Create a new document." ma:contentTypeScope="" ma:versionID="5a700555b5a94ad166615064e525d538">
  <xsd:schema xmlns:xsd="http://www.w3.org/2001/XMLSchema" xmlns:xs="http://www.w3.org/2001/XMLSchema" xmlns:p="http://schemas.microsoft.com/office/2006/metadata/properties" xmlns:ns2="105341cf-5a53-4330-a254-218156e7c0ce" xmlns:ns3="19f94994-4311-4823-a682-47492cb9e3e3" targetNamespace="http://schemas.microsoft.com/office/2006/metadata/properties" ma:root="true" ma:fieldsID="0e995e1f969d7c351b5ae90386496bd8" ns2:_="" ns3:_="">
    <xsd:import namespace="105341cf-5a53-4330-a254-218156e7c0ce"/>
    <xsd:import namespace="19f94994-4311-4823-a682-47492cb9e3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5341cf-5a53-4330-a254-218156e7c0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f94994-4311-4823-a682-47492cb9e3e3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3C6CB3C-9BC3-42AD-ADD1-4370E0147E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05341cf-5a53-4330-a254-218156e7c0ce"/>
    <ds:schemaRef ds:uri="19f94994-4311-4823-a682-47492cb9e3e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CB7223B-5007-4E94-8E75-E1A558F80D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26A583E-3F45-4073-B34D-F04918C63DA6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19f94994-4311-4823-a682-47492cb9e3e3"/>
    <ds:schemaRef ds:uri="105341cf-5a53-4330-a254-218156e7c0ce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</TotalTime>
  <Words>67</Words>
  <Application>Microsoft Office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Wheatcraft</dc:creator>
  <cp:lastModifiedBy>Amy Norcross</cp:lastModifiedBy>
  <cp:revision>5</cp:revision>
  <dcterms:created xsi:type="dcterms:W3CDTF">2019-11-15T01:37:20Z</dcterms:created>
  <dcterms:modified xsi:type="dcterms:W3CDTF">2020-01-02T20:52:30Z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0x010100EA462E46F4255D4A88EE28E13E582F5F</vt:lpwstr>
  </property>
</Properties>
</file>