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0" r:id="rId4"/>
  </p:sldMasterIdLst>
  <p:sldIdLst>
    <p:sldId id="256" r:id="rId5"/>
  </p:sldIdLst>
  <p:sldSz cx="5486400" cy="3657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C825EDC-F86A-EF16-5316-471ABA2CED69}" v="17" dt="2023-02-15T18:59:17.08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5994"/>
  </p:normalViewPr>
  <p:slideViewPr>
    <p:cSldViewPr snapToGrid="0" snapToObjects="1">
      <p:cViewPr varScale="1">
        <p:scale>
          <a:sx n="200" d="100"/>
          <a:sy n="200" d="100"/>
        </p:scale>
        <p:origin x="1416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1480" y="598593"/>
            <a:ext cx="4663440" cy="1273387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921087"/>
            <a:ext cx="4114800" cy="883073"/>
          </a:xfrm>
        </p:spPr>
        <p:txBody>
          <a:bodyPr/>
          <a:lstStyle>
            <a:lvl1pPr marL="0" indent="0" algn="ctr">
              <a:buNone/>
              <a:defRPr sz="1280"/>
            </a:lvl1pPr>
            <a:lvl2pPr marL="243825" indent="0" algn="ctr">
              <a:buNone/>
              <a:defRPr sz="1067"/>
            </a:lvl2pPr>
            <a:lvl3pPr marL="487650" indent="0" algn="ctr">
              <a:buNone/>
              <a:defRPr sz="960"/>
            </a:lvl3pPr>
            <a:lvl4pPr marL="731474" indent="0" algn="ctr">
              <a:buNone/>
              <a:defRPr sz="853"/>
            </a:lvl4pPr>
            <a:lvl5pPr marL="975299" indent="0" algn="ctr">
              <a:buNone/>
              <a:defRPr sz="853"/>
            </a:lvl5pPr>
            <a:lvl6pPr marL="1219124" indent="0" algn="ctr">
              <a:buNone/>
              <a:defRPr sz="853"/>
            </a:lvl6pPr>
            <a:lvl7pPr marL="1462949" indent="0" algn="ctr">
              <a:buNone/>
              <a:defRPr sz="853"/>
            </a:lvl7pPr>
            <a:lvl8pPr marL="1706773" indent="0" algn="ctr">
              <a:buNone/>
              <a:defRPr sz="853"/>
            </a:lvl8pPr>
            <a:lvl9pPr marL="1950598" indent="0" algn="ctr">
              <a:buNone/>
              <a:defRPr sz="85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9823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67949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26205" y="194733"/>
            <a:ext cx="1183005" cy="309964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7190" y="194733"/>
            <a:ext cx="3480435" cy="309964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8583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71088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2929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333" y="911861"/>
            <a:ext cx="4732020" cy="152146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4333" y="2447714"/>
            <a:ext cx="4732020" cy="800100"/>
          </a:xfrm>
        </p:spPr>
        <p:txBody>
          <a:bodyPr/>
          <a:lstStyle>
            <a:lvl1pPr marL="0" indent="0">
              <a:buNone/>
              <a:defRPr sz="1280">
                <a:solidFill>
                  <a:schemeClr val="tx1"/>
                </a:solidFill>
              </a:defRPr>
            </a:lvl1pPr>
            <a:lvl2pPr marL="243825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2pPr>
            <a:lvl3pPr marL="48765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3pPr>
            <a:lvl4pPr marL="731474" indent="0">
              <a:buNone/>
              <a:defRPr sz="853">
                <a:solidFill>
                  <a:schemeClr val="tx1">
                    <a:tint val="75000"/>
                  </a:schemeClr>
                </a:solidFill>
              </a:defRPr>
            </a:lvl4pPr>
            <a:lvl5pPr marL="975299" indent="0">
              <a:buNone/>
              <a:defRPr sz="853">
                <a:solidFill>
                  <a:schemeClr val="tx1">
                    <a:tint val="75000"/>
                  </a:schemeClr>
                </a:solidFill>
              </a:defRPr>
            </a:lvl5pPr>
            <a:lvl6pPr marL="1219124" indent="0">
              <a:buNone/>
              <a:defRPr sz="853">
                <a:solidFill>
                  <a:schemeClr val="tx1">
                    <a:tint val="75000"/>
                  </a:schemeClr>
                </a:solidFill>
              </a:defRPr>
            </a:lvl6pPr>
            <a:lvl7pPr marL="1462949" indent="0">
              <a:buNone/>
              <a:defRPr sz="853">
                <a:solidFill>
                  <a:schemeClr val="tx1">
                    <a:tint val="75000"/>
                  </a:schemeClr>
                </a:solidFill>
              </a:defRPr>
            </a:lvl7pPr>
            <a:lvl8pPr marL="1706773" indent="0">
              <a:buNone/>
              <a:defRPr sz="853">
                <a:solidFill>
                  <a:schemeClr val="tx1">
                    <a:tint val="75000"/>
                  </a:schemeClr>
                </a:solidFill>
              </a:defRPr>
            </a:lvl8pPr>
            <a:lvl9pPr marL="1950598" indent="0">
              <a:buNone/>
              <a:defRPr sz="85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08376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7190" y="973666"/>
            <a:ext cx="2331720" cy="2320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77490" y="973666"/>
            <a:ext cx="2331720" cy="2320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51719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194734"/>
            <a:ext cx="4732020" cy="7069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7905" y="896620"/>
            <a:ext cx="2321004" cy="439420"/>
          </a:xfrm>
        </p:spPr>
        <p:txBody>
          <a:bodyPr anchor="b"/>
          <a:lstStyle>
            <a:lvl1pPr marL="0" indent="0">
              <a:buNone/>
              <a:defRPr sz="1280" b="1"/>
            </a:lvl1pPr>
            <a:lvl2pPr marL="243825" indent="0">
              <a:buNone/>
              <a:defRPr sz="1067" b="1"/>
            </a:lvl2pPr>
            <a:lvl3pPr marL="487650" indent="0">
              <a:buNone/>
              <a:defRPr sz="960" b="1"/>
            </a:lvl3pPr>
            <a:lvl4pPr marL="731474" indent="0">
              <a:buNone/>
              <a:defRPr sz="853" b="1"/>
            </a:lvl4pPr>
            <a:lvl5pPr marL="975299" indent="0">
              <a:buNone/>
              <a:defRPr sz="853" b="1"/>
            </a:lvl5pPr>
            <a:lvl6pPr marL="1219124" indent="0">
              <a:buNone/>
              <a:defRPr sz="853" b="1"/>
            </a:lvl6pPr>
            <a:lvl7pPr marL="1462949" indent="0">
              <a:buNone/>
              <a:defRPr sz="853" b="1"/>
            </a:lvl7pPr>
            <a:lvl8pPr marL="1706773" indent="0">
              <a:buNone/>
              <a:defRPr sz="853" b="1"/>
            </a:lvl8pPr>
            <a:lvl9pPr marL="1950598" indent="0">
              <a:buNone/>
              <a:defRPr sz="85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905" y="1336040"/>
            <a:ext cx="2321004" cy="19651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777490" y="896620"/>
            <a:ext cx="2332435" cy="439420"/>
          </a:xfrm>
        </p:spPr>
        <p:txBody>
          <a:bodyPr anchor="b"/>
          <a:lstStyle>
            <a:lvl1pPr marL="0" indent="0">
              <a:buNone/>
              <a:defRPr sz="1280" b="1"/>
            </a:lvl1pPr>
            <a:lvl2pPr marL="243825" indent="0">
              <a:buNone/>
              <a:defRPr sz="1067" b="1"/>
            </a:lvl2pPr>
            <a:lvl3pPr marL="487650" indent="0">
              <a:buNone/>
              <a:defRPr sz="960" b="1"/>
            </a:lvl3pPr>
            <a:lvl4pPr marL="731474" indent="0">
              <a:buNone/>
              <a:defRPr sz="853" b="1"/>
            </a:lvl4pPr>
            <a:lvl5pPr marL="975299" indent="0">
              <a:buNone/>
              <a:defRPr sz="853" b="1"/>
            </a:lvl5pPr>
            <a:lvl6pPr marL="1219124" indent="0">
              <a:buNone/>
              <a:defRPr sz="853" b="1"/>
            </a:lvl6pPr>
            <a:lvl7pPr marL="1462949" indent="0">
              <a:buNone/>
              <a:defRPr sz="853" b="1"/>
            </a:lvl7pPr>
            <a:lvl8pPr marL="1706773" indent="0">
              <a:buNone/>
              <a:defRPr sz="853" b="1"/>
            </a:lvl8pPr>
            <a:lvl9pPr marL="1950598" indent="0">
              <a:buNone/>
              <a:defRPr sz="85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777490" y="1336040"/>
            <a:ext cx="2332435" cy="19651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3/7/2023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15409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3/7/2023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34721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3/7/2023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36982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243840"/>
            <a:ext cx="1769507" cy="853440"/>
          </a:xfrm>
        </p:spPr>
        <p:txBody>
          <a:bodyPr anchor="b"/>
          <a:lstStyle>
            <a:lvl1pPr>
              <a:defRPr sz="170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32435" y="526627"/>
            <a:ext cx="2777490" cy="2599267"/>
          </a:xfrm>
        </p:spPr>
        <p:txBody>
          <a:bodyPr/>
          <a:lstStyle>
            <a:lvl1pPr>
              <a:defRPr sz="1707"/>
            </a:lvl1pPr>
            <a:lvl2pPr>
              <a:defRPr sz="1493"/>
            </a:lvl2pPr>
            <a:lvl3pPr>
              <a:defRPr sz="128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7905" y="1097280"/>
            <a:ext cx="1769507" cy="2032847"/>
          </a:xfrm>
        </p:spPr>
        <p:txBody>
          <a:bodyPr/>
          <a:lstStyle>
            <a:lvl1pPr marL="0" indent="0">
              <a:buNone/>
              <a:defRPr sz="853"/>
            </a:lvl1pPr>
            <a:lvl2pPr marL="243825" indent="0">
              <a:buNone/>
              <a:defRPr sz="747"/>
            </a:lvl2pPr>
            <a:lvl3pPr marL="487650" indent="0">
              <a:buNone/>
              <a:defRPr sz="640"/>
            </a:lvl3pPr>
            <a:lvl4pPr marL="731474" indent="0">
              <a:buNone/>
              <a:defRPr sz="533"/>
            </a:lvl4pPr>
            <a:lvl5pPr marL="975299" indent="0">
              <a:buNone/>
              <a:defRPr sz="533"/>
            </a:lvl5pPr>
            <a:lvl6pPr marL="1219124" indent="0">
              <a:buNone/>
              <a:defRPr sz="533"/>
            </a:lvl6pPr>
            <a:lvl7pPr marL="1462949" indent="0">
              <a:buNone/>
              <a:defRPr sz="533"/>
            </a:lvl7pPr>
            <a:lvl8pPr marL="1706773" indent="0">
              <a:buNone/>
              <a:defRPr sz="533"/>
            </a:lvl8pPr>
            <a:lvl9pPr marL="1950598" indent="0">
              <a:buNone/>
              <a:defRPr sz="5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59199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243840"/>
            <a:ext cx="1769507" cy="853440"/>
          </a:xfrm>
        </p:spPr>
        <p:txBody>
          <a:bodyPr anchor="b"/>
          <a:lstStyle>
            <a:lvl1pPr>
              <a:defRPr sz="170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32435" y="526627"/>
            <a:ext cx="2777490" cy="2599267"/>
          </a:xfrm>
        </p:spPr>
        <p:txBody>
          <a:bodyPr anchor="t"/>
          <a:lstStyle>
            <a:lvl1pPr marL="0" indent="0">
              <a:buNone/>
              <a:defRPr sz="1707"/>
            </a:lvl1pPr>
            <a:lvl2pPr marL="243825" indent="0">
              <a:buNone/>
              <a:defRPr sz="1493"/>
            </a:lvl2pPr>
            <a:lvl3pPr marL="487650" indent="0">
              <a:buNone/>
              <a:defRPr sz="1280"/>
            </a:lvl3pPr>
            <a:lvl4pPr marL="731474" indent="0">
              <a:buNone/>
              <a:defRPr sz="1067"/>
            </a:lvl4pPr>
            <a:lvl5pPr marL="975299" indent="0">
              <a:buNone/>
              <a:defRPr sz="1067"/>
            </a:lvl5pPr>
            <a:lvl6pPr marL="1219124" indent="0">
              <a:buNone/>
              <a:defRPr sz="1067"/>
            </a:lvl6pPr>
            <a:lvl7pPr marL="1462949" indent="0">
              <a:buNone/>
              <a:defRPr sz="1067"/>
            </a:lvl7pPr>
            <a:lvl8pPr marL="1706773" indent="0">
              <a:buNone/>
              <a:defRPr sz="1067"/>
            </a:lvl8pPr>
            <a:lvl9pPr marL="1950598" indent="0">
              <a:buNone/>
              <a:defRPr sz="1067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7905" y="1097280"/>
            <a:ext cx="1769507" cy="2032847"/>
          </a:xfrm>
        </p:spPr>
        <p:txBody>
          <a:bodyPr/>
          <a:lstStyle>
            <a:lvl1pPr marL="0" indent="0">
              <a:buNone/>
              <a:defRPr sz="853"/>
            </a:lvl1pPr>
            <a:lvl2pPr marL="243825" indent="0">
              <a:buNone/>
              <a:defRPr sz="747"/>
            </a:lvl2pPr>
            <a:lvl3pPr marL="487650" indent="0">
              <a:buNone/>
              <a:defRPr sz="640"/>
            </a:lvl3pPr>
            <a:lvl4pPr marL="731474" indent="0">
              <a:buNone/>
              <a:defRPr sz="533"/>
            </a:lvl4pPr>
            <a:lvl5pPr marL="975299" indent="0">
              <a:buNone/>
              <a:defRPr sz="533"/>
            </a:lvl5pPr>
            <a:lvl6pPr marL="1219124" indent="0">
              <a:buNone/>
              <a:defRPr sz="533"/>
            </a:lvl6pPr>
            <a:lvl7pPr marL="1462949" indent="0">
              <a:buNone/>
              <a:defRPr sz="533"/>
            </a:lvl7pPr>
            <a:lvl8pPr marL="1706773" indent="0">
              <a:buNone/>
              <a:defRPr sz="533"/>
            </a:lvl8pPr>
            <a:lvl9pPr marL="1950598" indent="0">
              <a:buNone/>
              <a:defRPr sz="5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10153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7190" y="194734"/>
            <a:ext cx="4732020" cy="7069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7190" y="973666"/>
            <a:ext cx="4732020" cy="2320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7190" y="3390054"/>
            <a:ext cx="1234440" cy="1947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3/7/2023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17370" y="3390054"/>
            <a:ext cx="1851660" cy="1947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74770" y="3390054"/>
            <a:ext cx="1234440" cy="1947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5380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</p:sldLayoutIdLst>
  <p:txStyles>
    <p:titleStyle>
      <a:lvl1pPr algn="l" defTabSz="487650" rtl="0" eaLnBrk="1" latinLnBrk="0" hangingPunct="1">
        <a:lnSpc>
          <a:spcPct val="90000"/>
        </a:lnSpc>
        <a:spcBef>
          <a:spcPct val="0"/>
        </a:spcBef>
        <a:buNone/>
        <a:defRPr sz="234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1912" indent="-121912" algn="l" defTabSz="48765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493" kern="1200">
          <a:solidFill>
            <a:schemeClr val="tx1"/>
          </a:solidFill>
          <a:latin typeface="+mn-lt"/>
          <a:ea typeface="+mn-ea"/>
          <a:cs typeface="+mn-cs"/>
        </a:defRPr>
      </a:lvl1pPr>
      <a:lvl2pPr marL="365737" indent="-121912" algn="l" defTabSz="487650" rtl="0" eaLnBrk="1" latinLnBrk="0" hangingPunct="1">
        <a:lnSpc>
          <a:spcPct val="90000"/>
        </a:lnSpc>
        <a:spcBef>
          <a:spcPts val="267"/>
        </a:spcBef>
        <a:buFont typeface="Arial" panose="020B0604020202020204" pitchFamily="34" charset="0"/>
        <a:buChar char="•"/>
        <a:defRPr sz="1280" kern="1200">
          <a:solidFill>
            <a:schemeClr val="tx1"/>
          </a:solidFill>
          <a:latin typeface="+mn-lt"/>
          <a:ea typeface="+mn-ea"/>
          <a:cs typeface="+mn-cs"/>
        </a:defRPr>
      </a:lvl2pPr>
      <a:lvl3pPr marL="609562" indent="-121912" algn="l" defTabSz="487650" rtl="0" eaLnBrk="1" latinLnBrk="0" hangingPunct="1">
        <a:lnSpc>
          <a:spcPct val="90000"/>
        </a:lnSpc>
        <a:spcBef>
          <a:spcPts val="267"/>
        </a:spcBef>
        <a:buFont typeface="Arial" panose="020B0604020202020204" pitchFamily="34" charset="0"/>
        <a:buChar char="•"/>
        <a:defRPr sz="1067" kern="1200">
          <a:solidFill>
            <a:schemeClr val="tx1"/>
          </a:solidFill>
          <a:latin typeface="+mn-lt"/>
          <a:ea typeface="+mn-ea"/>
          <a:cs typeface="+mn-cs"/>
        </a:defRPr>
      </a:lvl3pPr>
      <a:lvl4pPr marL="853387" indent="-121912" algn="l" defTabSz="487650" rtl="0" eaLnBrk="1" latinLnBrk="0" hangingPunct="1">
        <a:lnSpc>
          <a:spcPct val="90000"/>
        </a:lnSpc>
        <a:spcBef>
          <a:spcPts val="267"/>
        </a:spcBef>
        <a:buFont typeface="Arial" panose="020B0604020202020204" pitchFamily="34" charset="0"/>
        <a:buChar char="•"/>
        <a:defRPr sz="96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11" indent="-121912" algn="l" defTabSz="487650" rtl="0" eaLnBrk="1" latinLnBrk="0" hangingPunct="1">
        <a:lnSpc>
          <a:spcPct val="90000"/>
        </a:lnSpc>
        <a:spcBef>
          <a:spcPts val="267"/>
        </a:spcBef>
        <a:buFont typeface="Arial" panose="020B0604020202020204" pitchFamily="34" charset="0"/>
        <a:buChar char="•"/>
        <a:defRPr sz="960" kern="1200">
          <a:solidFill>
            <a:schemeClr val="tx1"/>
          </a:solidFill>
          <a:latin typeface="+mn-lt"/>
          <a:ea typeface="+mn-ea"/>
          <a:cs typeface="+mn-cs"/>
        </a:defRPr>
      </a:lvl5pPr>
      <a:lvl6pPr marL="1341036" indent="-121912" algn="l" defTabSz="487650" rtl="0" eaLnBrk="1" latinLnBrk="0" hangingPunct="1">
        <a:lnSpc>
          <a:spcPct val="90000"/>
        </a:lnSpc>
        <a:spcBef>
          <a:spcPts val="267"/>
        </a:spcBef>
        <a:buFont typeface="Arial" panose="020B0604020202020204" pitchFamily="34" charset="0"/>
        <a:buChar char="•"/>
        <a:defRPr sz="960" kern="1200">
          <a:solidFill>
            <a:schemeClr val="tx1"/>
          </a:solidFill>
          <a:latin typeface="+mn-lt"/>
          <a:ea typeface="+mn-ea"/>
          <a:cs typeface="+mn-cs"/>
        </a:defRPr>
      </a:lvl6pPr>
      <a:lvl7pPr marL="1584861" indent="-121912" algn="l" defTabSz="487650" rtl="0" eaLnBrk="1" latinLnBrk="0" hangingPunct="1">
        <a:lnSpc>
          <a:spcPct val="90000"/>
        </a:lnSpc>
        <a:spcBef>
          <a:spcPts val="267"/>
        </a:spcBef>
        <a:buFont typeface="Arial" panose="020B0604020202020204" pitchFamily="34" charset="0"/>
        <a:buChar char="•"/>
        <a:defRPr sz="960" kern="1200">
          <a:solidFill>
            <a:schemeClr val="tx1"/>
          </a:solidFill>
          <a:latin typeface="+mn-lt"/>
          <a:ea typeface="+mn-ea"/>
          <a:cs typeface="+mn-cs"/>
        </a:defRPr>
      </a:lvl7pPr>
      <a:lvl8pPr marL="1828686" indent="-121912" algn="l" defTabSz="487650" rtl="0" eaLnBrk="1" latinLnBrk="0" hangingPunct="1">
        <a:lnSpc>
          <a:spcPct val="90000"/>
        </a:lnSpc>
        <a:spcBef>
          <a:spcPts val="267"/>
        </a:spcBef>
        <a:buFont typeface="Arial" panose="020B0604020202020204" pitchFamily="34" charset="0"/>
        <a:buChar char="•"/>
        <a:defRPr sz="960" kern="1200">
          <a:solidFill>
            <a:schemeClr val="tx1"/>
          </a:solidFill>
          <a:latin typeface="+mn-lt"/>
          <a:ea typeface="+mn-ea"/>
          <a:cs typeface="+mn-cs"/>
        </a:defRPr>
      </a:lvl8pPr>
      <a:lvl9pPr marL="2072510" indent="-121912" algn="l" defTabSz="487650" rtl="0" eaLnBrk="1" latinLnBrk="0" hangingPunct="1">
        <a:lnSpc>
          <a:spcPct val="90000"/>
        </a:lnSpc>
        <a:spcBef>
          <a:spcPts val="267"/>
        </a:spcBef>
        <a:buFont typeface="Arial" panose="020B0604020202020204" pitchFamily="34" charset="0"/>
        <a:buChar char="•"/>
        <a:defRPr sz="9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87650" rtl="0" eaLnBrk="1" latinLnBrk="0" hangingPunct="1">
        <a:defRPr sz="960" kern="1200">
          <a:solidFill>
            <a:schemeClr val="tx1"/>
          </a:solidFill>
          <a:latin typeface="+mn-lt"/>
          <a:ea typeface="+mn-ea"/>
          <a:cs typeface="+mn-cs"/>
        </a:defRPr>
      </a:lvl1pPr>
      <a:lvl2pPr marL="243825" algn="l" defTabSz="487650" rtl="0" eaLnBrk="1" latinLnBrk="0" hangingPunct="1">
        <a:defRPr sz="960" kern="1200">
          <a:solidFill>
            <a:schemeClr val="tx1"/>
          </a:solidFill>
          <a:latin typeface="+mn-lt"/>
          <a:ea typeface="+mn-ea"/>
          <a:cs typeface="+mn-cs"/>
        </a:defRPr>
      </a:lvl2pPr>
      <a:lvl3pPr marL="487650" algn="l" defTabSz="487650" rtl="0" eaLnBrk="1" latinLnBrk="0" hangingPunct="1">
        <a:defRPr sz="960" kern="1200">
          <a:solidFill>
            <a:schemeClr val="tx1"/>
          </a:solidFill>
          <a:latin typeface="+mn-lt"/>
          <a:ea typeface="+mn-ea"/>
          <a:cs typeface="+mn-cs"/>
        </a:defRPr>
      </a:lvl3pPr>
      <a:lvl4pPr marL="731474" algn="l" defTabSz="487650" rtl="0" eaLnBrk="1" latinLnBrk="0" hangingPunct="1">
        <a:defRPr sz="960" kern="1200">
          <a:solidFill>
            <a:schemeClr val="tx1"/>
          </a:solidFill>
          <a:latin typeface="+mn-lt"/>
          <a:ea typeface="+mn-ea"/>
          <a:cs typeface="+mn-cs"/>
        </a:defRPr>
      </a:lvl4pPr>
      <a:lvl5pPr marL="975299" algn="l" defTabSz="487650" rtl="0" eaLnBrk="1" latinLnBrk="0" hangingPunct="1">
        <a:defRPr sz="960" kern="1200">
          <a:solidFill>
            <a:schemeClr val="tx1"/>
          </a:solidFill>
          <a:latin typeface="+mn-lt"/>
          <a:ea typeface="+mn-ea"/>
          <a:cs typeface="+mn-cs"/>
        </a:defRPr>
      </a:lvl5pPr>
      <a:lvl6pPr marL="1219124" algn="l" defTabSz="487650" rtl="0" eaLnBrk="1" latinLnBrk="0" hangingPunct="1">
        <a:defRPr sz="960" kern="1200">
          <a:solidFill>
            <a:schemeClr val="tx1"/>
          </a:solidFill>
          <a:latin typeface="+mn-lt"/>
          <a:ea typeface="+mn-ea"/>
          <a:cs typeface="+mn-cs"/>
        </a:defRPr>
      </a:lvl6pPr>
      <a:lvl7pPr marL="1462949" algn="l" defTabSz="487650" rtl="0" eaLnBrk="1" latinLnBrk="0" hangingPunct="1">
        <a:defRPr sz="960" kern="1200">
          <a:solidFill>
            <a:schemeClr val="tx1"/>
          </a:solidFill>
          <a:latin typeface="+mn-lt"/>
          <a:ea typeface="+mn-ea"/>
          <a:cs typeface="+mn-cs"/>
        </a:defRPr>
      </a:lvl7pPr>
      <a:lvl8pPr marL="1706773" algn="l" defTabSz="487650" rtl="0" eaLnBrk="1" latinLnBrk="0" hangingPunct="1">
        <a:defRPr sz="960" kern="1200">
          <a:solidFill>
            <a:schemeClr val="tx1"/>
          </a:solidFill>
          <a:latin typeface="+mn-lt"/>
          <a:ea typeface="+mn-ea"/>
          <a:cs typeface="+mn-cs"/>
        </a:defRPr>
      </a:lvl8pPr>
      <a:lvl9pPr marL="1950598" algn="l" defTabSz="487650" rtl="0" eaLnBrk="1" latinLnBrk="0" hangingPunct="1">
        <a:defRPr sz="9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emf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F5E24625-5AEB-0C42-8E1A-D468EB3D223F}"/>
              </a:ext>
            </a:extLst>
          </p:cNvPr>
          <p:cNvSpPr/>
          <p:nvPr/>
        </p:nvSpPr>
        <p:spPr>
          <a:xfrm>
            <a:off x="-1" y="1360626"/>
            <a:ext cx="5486399" cy="22969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0C6E5A5B-CC15-6149-868D-A6D5FF429D7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5486399" cy="1360626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0F577A3A-7232-E548-BFEC-D91E6134EB73}"/>
              </a:ext>
            </a:extLst>
          </p:cNvPr>
          <p:cNvSpPr/>
          <p:nvPr/>
        </p:nvSpPr>
        <p:spPr>
          <a:xfrm>
            <a:off x="3630168" y="571568"/>
            <a:ext cx="1624614" cy="78905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66700" dir="5400000" sx="104000" sy="104000" algn="ctr" rotWithShape="0">
              <a:srgbClr val="000000">
                <a:alpha val="3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B187779-6849-AB46-A7C2-DC41F0556F79}"/>
              </a:ext>
            </a:extLst>
          </p:cNvPr>
          <p:cNvSpPr txBox="1"/>
          <p:nvPr/>
        </p:nvSpPr>
        <p:spPr>
          <a:xfrm>
            <a:off x="3727035" y="913543"/>
            <a:ext cx="1430879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/>
              <a:t>[insert university/institution logo]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A4B10D93-9D59-294B-A366-2C545CD396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905" y="562717"/>
            <a:ext cx="1624614" cy="606744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1ADD128C-2B5F-EB41-9F64-6CDECAC3332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327802" y="206028"/>
            <a:ext cx="1811893" cy="177770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17FDABAF-50A8-3342-8753-8FAC7558B579}"/>
              </a:ext>
            </a:extLst>
          </p:cNvPr>
          <p:cNvSpPr/>
          <p:nvPr/>
        </p:nvSpPr>
        <p:spPr>
          <a:xfrm>
            <a:off x="-1" y="1360626"/>
            <a:ext cx="5486399" cy="22969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9859E15-85D1-364A-B03E-4B94AD5E9102}"/>
              </a:ext>
            </a:extLst>
          </p:cNvPr>
          <p:cNvSpPr txBox="1"/>
          <p:nvPr/>
        </p:nvSpPr>
        <p:spPr>
          <a:xfrm>
            <a:off x="235878" y="1488951"/>
            <a:ext cx="38853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sz="800" dirty="0"/>
              <a:t>[insert name of university/institution] provides free access to interactive courses through Campus-Wide Online Training. Here are just some of the benefits: </a:t>
            </a:r>
          </a:p>
          <a:p>
            <a:pPr marL="171450" lvl="0" indent="-171450" fontAlgn="base">
              <a:buFont typeface="Arial" panose="020B0604020202020204" pitchFamily="34" charset="0"/>
              <a:buChar char="•"/>
            </a:pPr>
            <a:r>
              <a:rPr lang="en-US" sz="800" dirty="0"/>
              <a:t>Learn at your own pace.  </a:t>
            </a:r>
          </a:p>
          <a:p>
            <a:pPr marL="171450" lvl="0" indent="-171450" fontAlgn="base">
              <a:buFont typeface="Arial" panose="020B0604020202020204" pitchFamily="34" charset="0"/>
              <a:buChar char="•"/>
            </a:pPr>
            <a:r>
              <a:rPr lang="en-US" sz="800" dirty="0"/>
              <a:t>Receive instant feedback. </a:t>
            </a:r>
          </a:p>
          <a:p>
            <a:pPr marL="171450" lvl="0" indent="-171450" fontAlgn="base">
              <a:buFont typeface="Arial" panose="020B0604020202020204" pitchFamily="34" charset="0"/>
              <a:buChar char="•"/>
            </a:pPr>
            <a:r>
              <a:rPr lang="en-US" sz="800" dirty="0"/>
              <a:t>Share progress reports and course certificates. 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6D0F51B0-FD60-D343-9890-4DDA72652CD1}"/>
              </a:ext>
            </a:extLst>
          </p:cNvPr>
          <p:cNvSpPr/>
          <p:nvPr/>
        </p:nvSpPr>
        <p:spPr>
          <a:xfrm>
            <a:off x="302905" y="2236247"/>
            <a:ext cx="3818326" cy="764362"/>
          </a:xfrm>
          <a:prstGeom prst="rect">
            <a:avLst/>
          </a:prstGeom>
          <a:solidFill>
            <a:srgbClr val="00B0F0">
              <a:alpha val="1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F5E910F8-74E0-C04D-9509-FDA5BAD67C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15360" y="3132505"/>
            <a:ext cx="1642554" cy="291135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416EAC81-AB5D-0D46-B91F-9968A71E5702}"/>
              </a:ext>
            </a:extLst>
          </p:cNvPr>
          <p:cNvSpPr txBox="1"/>
          <p:nvPr/>
        </p:nvSpPr>
        <p:spPr>
          <a:xfrm>
            <a:off x="214480" y="3073114"/>
            <a:ext cx="2866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View the full list of courses and their durations at </a:t>
            </a:r>
            <a:r>
              <a:rPr lang="en-US" sz="1000" b="1" dirty="0">
                <a:solidFill>
                  <a:srgbClr val="00A9E0"/>
                </a:solidFill>
              </a:rPr>
              <a:t>mathworks.com/AcademicTraining</a:t>
            </a:r>
            <a:r>
              <a:rPr lang="en-US" sz="1000" dirty="0"/>
              <a:t>.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04C81BD-5ECA-8E4A-B429-0C31A4D1A9D1}"/>
              </a:ext>
            </a:extLst>
          </p:cNvPr>
          <p:cNvSpPr txBox="1"/>
          <p:nvPr/>
        </p:nvSpPr>
        <p:spPr>
          <a:xfrm>
            <a:off x="389745" y="2327401"/>
            <a:ext cx="36640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sz="800" dirty="0"/>
              <a:t>Onramp courses cover the basics of MATLAB and Simulink. MATLAB Fundamentals provides a comprehensive introduction to common features. Additional offerings span a range of topics, including computational math, deep learning, programming techniques, and financial applications. </a:t>
            </a:r>
          </a:p>
        </p:txBody>
      </p:sp>
      <p:pic>
        <p:nvPicPr>
          <p:cNvPr id="3" name="Picture 3" descr="Qr code&#10;&#10;Description automatically generated">
            <a:extLst>
              <a:ext uri="{FF2B5EF4-FFF2-40B4-BE49-F238E27FC236}">
                <a16:creationId xmlns:a16="http://schemas.microsoft.com/office/drawing/2014/main" id="{0A1ADA83-BEFB-332D-7F61-97808F52956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90673" y="2128687"/>
            <a:ext cx="1008941" cy="1003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7370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253EB67E2157848AF52A454327796C1" ma:contentTypeVersion="14" ma:contentTypeDescription="Create a new document." ma:contentTypeScope="" ma:versionID="b81b9f6165a89704dfcc2d934e423a3e">
  <xsd:schema xmlns:xsd="http://www.w3.org/2001/XMLSchema" xmlns:xs="http://www.w3.org/2001/XMLSchema" xmlns:p="http://schemas.microsoft.com/office/2006/metadata/properties" xmlns:ns2="776eaa53-c24c-4559-a102-42985be042eb" xmlns:ns3="19f94994-4311-4823-a682-47492cb9e3e3" targetNamespace="http://schemas.microsoft.com/office/2006/metadata/properties" ma:root="true" ma:fieldsID="0d3c788ee1f2ecf7eae1867e9d316b4c" ns2:_="" ns3:_="">
    <xsd:import namespace="776eaa53-c24c-4559-a102-42985be042eb"/>
    <xsd:import namespace="19f94994-4311-4823-a682-47492cb9e3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LengthInSeconds" minOccurs="0"/>
                <xsd:element ref="ns2:MediaServiceOCR" minOccurs="0"/>
                <xsd:element ref="ns2:lcf76f155ced4ddcb4097134ff3c332f" minOccurs="0"/>
                <xsd:element ref="ns3:TaxCatchAll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6eaa53-c24c-4559-a102-42985be042e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dc2fbcc8-9673-4dab-87c4-578ccfafc19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f94994-4311-4823-a682-47492cb9e3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3782cf2d-0c7e-4ff1-a1db-b4d157ce0b53}" ma:internalName="TaxCatchAll" ma:showField="CatchAllData" ma:web="19f94994-4311-4823-a682-47492cb9e3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9f94994-4311-4823-a682-47492cb9e3e3" xsi:nil="true"/>
    <lcf76f155ced4ddcb4097134ff3c332f xmlns="776eaa53-c24c-4559-a102-42985be042eb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064B804-E154-4F80-8B08-795883B2589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76eaa53-c24c-4559-a102-42985be042eb"/>
    <ds:schemaRef ds:uri="19f94994-4311-4823-a682-47492cb9e3e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15267DE-D71E-49D9-8471-6049CDCD6616}">
  <ds:schemaRefs>
    <ds:schemaRef ds:uri="http://purl.org/dc/elements/1.1/"/>
    <ds:schemaRef ds:uri="http://schemas.microsoft.com/office/2006/metadata/properties"/>
    <ds:schemaRef ds:uri="776eaa53-c24c-4559-a102-42985be042eb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19f94994-4311-4823-a682-47492cb9e3e3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48DA264C-798D-4CFC-AEFB-52CB75A927C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553</TotalTime>
  <Words>109</Words>
  <Application>Microsoft Office PowerPoint</Application>
  <PresentationFormat>Custom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Wheatcraft</dc:creator>
  <cp:lastModifiedBy>Kim Allen</cp:lastModifiedBy>
  <cp:revision>24</cp:revision>
  <dcterms:created xsi:type="dcterms:W3CDTF">2019-11-15T01:37:20Z</dcterms:created>
  <dcterms:modified xsi:type="dcterms:W3CDTF">2023-03-08T04:33:33Z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0x0101000253EB67E2157848AF52A454327796C1</vt:lpwstr>
  </property>
  <property fmtid="{D5CDD505-2E9C-101B-9397-08002B2CF9AE}" pid="3" name="MediaServiceImageTags">
    <vt:lpwstr/>
  </property>
</Properties>
</file>